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87.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90.jpg" ContentType="image/jp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81"/>
  </p:notesMasterIdLst>
  <p:sldIdLst>
    <p:sldId id="256" r:id="rId2"/>
    <p:sldId id="417" r:id="rId3"/>
    <p:sldId id="419" r:id="rId4"/>
    <p:sldId id="259" r:id="rId5"/>
    <p:sldId id="412" r:id="rId6"/>
    <p:sldId id="413" r:id="rId7"/>
    <p:sldId id="414" r:id="rId8"/>
    <p:sldId id="346" r:id="rId9"/>
    <p:sldId id="258" r:id="rId10"/>
    <p:sldId id="420" r:id="rId11"/>
    <p:sldId id="421" r:id="rId12"/>
    <p:sldId id="422" r:id="rId13"/>
    <p:sldId id="423" r:id="rId14"/>
    <p:sldId id="347" r:id="rId15"/>
    <p:sldId id="387" r:id="rId16"/>
    <p:sldId id="386" r:id="rId17"/>
    <p:sldId id="345" r:id="rId18"/>
    <p:sldId id="463" r:id="rId19"/>
    <p:sldId id="424" r:id="rId20"/>
    <p:sldId id="348" r:id="rId21"/>
    <p:sldId id="352" r:id="rId22"/>
    <p:sldId id="349" r:id="rId23"/>
    <p:sldId id="351" r:id="rId24"/>
    <p:sldId id="353" r:id="rId25"/>
    <p:sldId id="368" r:id="rId26"/>
    <p:sldId id="257" r:id="rId27"/>
    <p:sldId id="344"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432" r:id="rId44"/>
    <p:sldId id="433" r:id="rId45"/>
    <p:sldId id="434" r:id="rId46"/>
    <p:sldId id="435" r:id="rId47"/>
    <p:sldId id="436" r:id="rId48"/>
    <p:sldId id="437" r:id="rId49"/>
    <p:sldId id="438" r:id="rId50"/>
    <p:sldId id="443" r:id="rId51"/>
    <p:sldId id="444" r:id="rId52"/>
    <p:sldId id="447" r:id="rId53"/>
    <p:sldId id="365" r:id="rId54"/>
    <p:sldId id="343" r:id="rId55"/>
    <p:sldId id="265" r:id="rId56"/>
    <p:sldId id="425" r:id="rId57"/>
    <p:sldId id="426" r:id="rId58"/>
    <p:sldId id="427" r:id="rId59"/>
    <p:sldId id="428" r:id="rId60"/>
    <p:sldId id="350" r:id="rId61"/>
    <p:sldId id="429" r:id="rId62"/>
    <p:sldId id="430" r:id="rId63"/>
    <p:sldId id="431" r:id="rId64"/>
    <p:sldId id="354" r:id="rId65"/>
    <p:sldId id="464" r:id="rId66"/>
    <p:sldId id="367" r:id="rId67"/>
    <p:sldId id="449" r:id="rId68"/>
    <p:sldId id="261" r:id="rId69"/>
    <p:sldId id="450" r:id="rId70"/>
    <p:sldId id="451" r:id="rId71"/>
    <p:sldId id="453" r:id="rId72"/>
    <p:sldId id="263" r:id="rId73"/>
    <p:sldId id="459" r:id="rId74"/>
    <p:sldId id="457" r:id="rId75"/>
    <p:sldId id="315" r:id="rId76"/>
    <p:sldId id="458" r:id="rId77"/>
    <p:sldId id="293" r:id="rId78"/>
    <p:sldId id="461" r:id="rId79"/>
    <p:sldId id="460" r:id="rId80"/>
  </p:sldIdLst>
  <p:sldSz cx="9144000" cy="5143500" type="screen16x9"/>
  <p:notesSz cx="6858000" cy="9144000"/>
  <p:embeddedFontLst>
    <p:embeddedFont>
      <p:font typeface="Centaur" panose="02030504050205020304" pitchFamily="18" charset="0"/>
      <p:regular r:id="rId82"/>
    </p:embeddedFont>
    <p:embeddedFont>
      <p:font typeface="Source Code Pro Light" panose="020B0409030403020204" pitchFamily="49" charset="0"/>
      <p:regular r:id="rId83"/>
      <p:bold r:id="rId84"/>
      <p:italic r:id="rId85"/>
      <p:boldItalic r:id="rId86"/>
    </p:embeddedFont>
    <p:embeddedFont>
      <p:font typeface="Teko" panose="020B0604020202020204" charset="0"/>
      <p:regular r:id="rId87"/>
      <p:bold r:id="rId88"/>
    </p:embeddedFont>
    <p:embeddedFont>
      <p:font typeface="Teko Light" panose="020B0604020202020204" charset="0"/>
      <p:regular r:id="rId89"/>
      <p:bold r:id="rId90"/>
    </p:embeddedFont>
    <p:embeddedFont>
      <p:font typeface="Teko Medium"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D8860E-A23C-4BA3-A2E1-435BA3C9C4BE}">
  <a:tblStyle styleId="{47D8860E-A23C-4BA3-A2E1-435BA3C9C4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8" autoAdjust="0"/>
    <p:restoredTop sz="94660"/>
  </p:normalViewPr>
  <p:slideViewPr>
    <p:cSldViewPr snapToGrid="0">
      <p:cViewPr varScale="1">
        <p:scale>
          <a:sx n="81" d="100"/>
          <a:sy n="81" d="100"/>
        </p:scale>
        <p:origin x="5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18:09:13.2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 26,'0'0,"-18"-26,2134 3163,-2115-3136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0:57.978"/>
    </inkml:context>
    <inkml:brush xml:id="br0">
      <inkml:brushProperty name="width" value="0.05" units="cm"/>
      <inkml:brushProperty name="height" value="0.05" units="cm"/>
      <inkml:brushProperty name="color" value="#E71224"/>
    </inkml:brush>
  </inkml:definitions>
  <inkml:trace contextRef="#ctx0" brushRef="#br0">80 50 2505 0 0,'0'0'2864'0'0,"8"-4"-740"0"0,7-6-210 0 0,-15 9-1857 0 0,1 1 0 0 0,0-1 0 0 0,-1 1 0 0 0,1-1 0 0 0,0 1 0 0 0,-1-1 0 0 0,1 0 0 0 0,-1 1 0 0 0,1-1 0 0 0,-1 0 0 0 0,1 1 0 0 0,-1-1 0 0 0,0 0-1 0 0,1 1 1 0 0,-1-1 0 0 0,0 0 0 0 0,0 0 0 0 0,0 0 0 0 0,1 1 0 0 0,-1-1 0 0 0,0 0 0 0 0,0 0 0 0 0,0 0 0 0 0,0 0 0 0 0,0 1 0 0 0,0-1 0 0 0,-1 0 0 0 0,1 0 0 0 0,0 0-1 0 0,-1 0-39 0 0,0 0 0 0 0,0 0 0 0 0,0 0 0 0 0,0 0-1 0 0,0 0 1 0 0,0 0 0 0 0,0 1 0 0 0,0-1-1 0 0,0 0 1 0 0,-1 1 0 0 0,1-1 0 0 0,0 1 0 0 0,0 0-1 0 0,-1-1 1 0 0,1 1 0 0 0,-2 0 0 0 0,0-1-12 0 0,-1 0 0 0 0,0 1 1 0 0,1 0-1 0 0,-1-1 1 0 0,0 1-1 0 0,1 1 0 0 0,-1-1 1 0 0,0 1-1 0 0,1-1 0 0 0,-1 1 1 0 0,1 0-1 0 0,-1 0 0 0 0,-3 2 1 0 0,5-2-5 0 0,1 1 0 0 0,0-1 0 0 0,0 0 1 0 0,-1 0-1 0 0,1 1 0 0 0,0-1 0 0 0,0 0 0 0 0,1 1 1 0 0,-1-1-1 0 0,0 1 0 0 0,0-1 0 0 0,1 1 0 0 0,-1 0 1 0 0,1-1-1 0 0,-1 1 0 0 0,1 0 0 0 0,0-1 0 0 0,0 1 0 0 0,0 0 1 0 0,0-1-1 0 0,0 1 0 0 0,0 0 0 0 0,0-1 0 0 0,0 1 1 0 0,1 0-1 0 0,-1-1 0 0 0,0 1 0 0 0,1 0 0 0 0,1 2 1 0 0,-1-1 6 0 0,1 0 1 0 0,0 0-1 0 0,-1 0 0 0 0,1 0 1 0 0,0-1-1 0 0,0 1 1 0 0,0-1-1 0 0,1 1 1 0 0,-1-1-1 0 0,0 0 1 0 0,1 0-1 0 0,0 0 1 0 0,-1 0-1 0 0,5 2 0 0 0,16 3 34 0 0,15 7-61 0 0,-36-13 42 0 0,-1 0 1 0 0,1-1-1 0 0,0 1 1 0 0,0 1-1 0 0,0-1 1 0 0,-1 0-1 0 0,1 0 1 0 0,-1 1-1 0 0,1-1 1 0 0,-1 0-1 0 0,0 1 1 0 0,1 0-1 0 0,-1-1 1 0 0,1 3-1 0 0,-1-3-20 0 0,-1 0 0 0 0,1 0 0 0 0,-1 0 0 0 0,0 0-1 0 0,0 0 1 0 0,1 0 0 0 0,-1 0 0 0 0,0 0 0 0 0,0 0 0 0 0,0 0-1 0 0,0 0 1 0 0,0 0 0 0 0,-1 0 0 0 0,1 0 0 0 0,0 0 0 0 0,0 0 0 0 0,-1 0-1 0 0,1 0 1 0 0,0 0 0 0 0,-1 0 0 0 0,1 0 0 0 0,-1 0 0 0 0,0 1-1 0 0,-1-1-4 0 0,1 1-1 0 0,-1 0 1 0 0,0-1 0 0 0,0 1-1 0 0,1-1 1 0 0,-1 0-1 0 0,0 0 1 0 0,-1 1-1 0 0,-3 0 1 0 0,1 0 18 0 0,0 0 1 0 0,-1 0 0 0 0,1-1 0 0 0,-1 0-1 0 0,1 0 1 0 0,-1-1 0 0 0,-10 1 0 0 0,-22-12 469 0 0,36 11-534 0 0,0-1 1 0 0,0 0-1 0 0,0 0 0 0 0,0 1 1 0 0,1-1-1 0 0,-1 0 0 0 0,0-1 1 0 0,1 1-1 0 0,-1 0 1 0 0,1 0-1 0 0,-1-1 0 0 0,1 1 1 0 0,0-1-1 0 0,0 1 1 0 0,-1-1-1 0 0,1 0 0 0 0,-1-2 1 0 0,2-1-3537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0:58.818"/>
    </inkml:context>
    <inkml:brush xml:id="br0">
      <inkml:brushProperty name="width" value="0.05" units="cm"/>
      <inkml:brushProperty name="height" value="0.05" units="cm"/>
      <inkml:brushProperty name="color" value="#E71224"/>
    </inkml:brush>
  </inkml:definitions>
  <inkml:trace contextRef="#ctx0" brushRef="#br0">3 47 2681 0 0,'-3'2'2781'0'0,"6"-3"-2968"0"0,1 0 644 0 0,49-13 1832 0 0,32-8-1140 0 0,-28 12-896 0 0,-56 10-400 0 0,8 0 513 0 0,-7 1-1667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0:59.439"/>
    </inkml:context>
    <inkml:brush xml:id="br0">
      <inkml:brushProperty name="width" value="0.05" units="cm"/>
      <inkml:brushProperty name="height" value="0.05" units="cm"/>
      <inkml:brushProperty name="color" value="#E71224"/>
    </inkml:brush>
  </inkml:definitions>
  <inkml:trace contextRef="#ctx0" brushRef="#br0">21 15 888 0 0,'-13'-3'3101'0'0,"5"0"2379"0"0,23 2-3592 0 0,-2 1-1669 0 0,-1-1 1 0 0,1 0-1 0 0,20-5 1 0 0,-38 7-107 0 0,1 0 0 0 0,0 1 0 0 0,-1-1 0 0 0,1 1 0 0 0,0 0 0 0 0,0 0 0 0 0,-6 5 1 0 0,9-6-236 0 0,-1 0 0 0 0,1 0 0 0 0,0 0 0 0 0,0 0 0 0 0,0 1 0 0 0,0-1 0 0 0,0 1 1 0 0,0-1-1 0 0,0 0 0 0 0,0 1 0 0 0,1-1 0 0 0,-1 1 0 0 0,0 0 0 0 0,1-1 1 0 0,-1 1-1 0 0,1-1 0 0 0,0 1 0 0 0,0 0 0 0 0,-1-1 0 0 0,1 1 0 0 0,0 0 0 0 0,0 0 1 0 0,1-1-1 0 0,-1 3 0 0 0,1 1-2721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39.0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0 284 0 0,'19'-24'0'0,"10"-11"0"0,-8 9 0 0,134-165 0 0,-149 183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37.8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0 346 0 0,'10'-12'0'0,"-1"1"0"0,-21 27 0 0,283-351 0 0,-269 332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38.3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0 282 0 0,'228'-281'0'0,"-229"282"0"0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38.7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1 336 0 0,'50'-62'0'0,"26"-32"0"0,69-85 0 0,-145 179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40.4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48 282 0 0,'-32'40'0'0,"19"-24"0"0,10-13 0 0,5-5 0 0,256-316 0 0,-242 298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41.0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0 337 0 0,'4'-4'0'0,"-2"1"0"0,4-4 0 0,1-2 0 0,0 0 0 0,8-9 0 0,1-2 0 0,4-5 0 0,3-4 0 0,2-1 0 0,-2 1 0 0,0 2 0 0,-1-1 0 0,0 1 0 0,0 0 0 0,-4 4 0 0,0 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4.208"/>
    </inkml:context>
    <inkml:brush xml:id="br0">
      <inkml:brushProperty name="width" value="0.05" units="cm"/>
      <inkml:brushProperty name="height" value="0.05" units="cm"/>
      <inkml:brushProperty name="color" value="#E71224"/>
    </inkml:brush>
  </inkml:definitions>
  <inkml:trace contextRef="#ctx0" brushRef="#br0">4 1 1632 0 0,'-1'0'-36'0'0,"1"0"0"0"0,0 0-1 0 0,0 0 1 0 0,0 0 0 0 0,0 0-1 0 0,0 0 1 0 0,-1 0 0 0 0,1 0-1 0 0,0 0 1 0 0,0 0 0 0 0,0 0-1 0 0,0 0 1 0 0,0 1 0 0 0,-1-1-1 0 0,1 0 1 0 0,0 0 0 0 0,0 0-1 0 0,0 0 1 0 0,0 0 0 0 0,0 0-1 0 0,0 0 1 0 0,0 1 0 0 0,0-1-1 0 0,0 0 1 0 0,0 0 0 0 0,-1 0-1 0 0,1 0 1 0 0,0 0 0 0 0,0 1-1 0 0,0-1 1 0 0,0 0 0 0 0,0 0-1 0 0,0 0 1 0 0,0 0 0 0 0,0 1-1 0 0,0-1 1 0 0,0 0 0 0 0,0 0-1 0 0,0 0 1 0 0,0 0-1 0 0,0 0 1 0 0,0 1 0 0 0,1-1-1 0 0,-1 0 2 0 0,1 1 323 0 0,1-2-351 0 0,-1 0-116 0 0,3-2 143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18:09:21.9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154 1588,'0'0,"0"0,0 0,7-4,2628-1580,-5430 3264,2794-1680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4.808"/>
    </inkml:context>
    <inkml:brush xml:id="br0">
      <inkml:brushProperty name="width" value="0.05" units="cm"/>
      <inkml:brushProperty name="height" value="0.05" units="cm"/>
      <inkml:brushProperty name="color" value="#E71224"/>
    </inkml:brush>
  </inkml:definitions>
  <inkml:trace contextRef="#ctx0" brushRef="#br0">22 100 32 0 0,'5'-34'2144'0'0,"-1"4"1995"0"0,-10 43-3957 0 0,-13 121-267 0 0,14-113 13 0 0,9-36 227 0 0,10-31-91 0 0,10-39 444 0 0,-9 28 972 0 0,-18 98-1222 0 0,3-31-569 0 0,0 0 0 0 0,-1 0-1 0 0,-3 15 1 0 0,1-11 74 0 0,2-6 176 0 0,-1-1 0 0 0,0 1 0 0 0,-1 0-1 0 0,1-1 1 0 0,-1 0 0 0 0,-1 0 0 0 0,1 0-1 0 0,-8 10 1 0 0,7-14-754 0 0,6-8-1465 0 0,-1 2 1156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5.598"/>
    </inkml:context>
    <inkml:brush xml:id="br0">
      <inkml:brushProperty name="width" value="0.05" units="cm"/>
      <inkml:brushProperty name="height" value="0.05" units="cm"/>
      <inkml:brushProperty name="color" value="#E71224"/>
    </inkml:brush>
  </inkml:definitions>
  <inkml:trace contextRef="#ctx0" brushRef="#br0">5 87 1048 0 0,'13'-4'4483'0'0,"11"-13"-3872"0"0,-2 2-777 0 0,34-13 555 0 0,-56 27-421 0 0,0 1-400 0 0,-1 0 416 0 0,1 0 1 0 0,-1 0-1 0 0,1 0 0 0 0,-1 0 1 0 0,1 0-1 0 0,0 0 0 0 0,-1 0 1 0 0,1 0-1 0 0,-1 0 1 0 0,1 0-1 0 0,-1 0 0 0 0,1 0 1 0 0,0 0-1 0 0,-1 0 1 0 0,1 0-1 0 0,-1 1 0 0 0,1-1 1 0 0,0 0-1 0 0,-1 0 1 0 0,1 0-1 0 0,0 1 0 0 0,-1-1 1 0 0,1 0-1 0 0,0 0 1 0 0,-1 1-1 0 0,-12 7-447 0 0,-12 9-126 0 0,18-11 612 0 0,0-1 0 0 0,0 0 0 0 0,-1 0 0 0 0,0-1 0 0 0,0 0 0 0 0,0-1-1 0 0,-9 4 1 0 0,17-8 17 0 0,0 1-1 0 0,0 0 1 0 0,-1 0-1 0 0,1 0 1 0 0,0-1-1 0 0,0 1 0 0 0,0 0 1 0 0,0 0-1 0 0,0-1 1 0 0,0 1-1 0 0,0 0 1 0 0,0 0-1 0 0,0-1 0 0 0,0 1 1 0 0,0 0-1 0 0,0 0 1 0 0,0-1-1 0 0,0 1 1 0 0,0 0-1 0 0,1 0 0 0 0,-1-1 1 0 0,0 1-1 0 0,0 0 1 0 0,0 0-1 0 0,0 0 1 0 0,0-1-1 0 0,0 1 1 0 0,1 0-1 0 0,-1 0 0 0 0,0 0 1 0 0,0-1-1 0 0,0 1 1 0 0,1 0-1 0 0,-1 0 1 0 0,0 0-1 0 0,0 0 0 0 0,1 0 1 0 0,6-10 392 0 0,4 2-345 0 0,0 0-1 0 0,0 1 1 0 0,0 0-1 0 0,25-10 0 0 0,-8 4 399 0 0,-27 17-3334 0 0,-1-4 2855 0 0,0-1 0 0 0,0 1-1 0 0,0 0 1 0 0,0 0 0 0 0,1 0 0 0 0,-1 0-1 0 0,0-1 1 0 0,0 1 0 0 0,0 0 0 0 0,0 0-1 0 0,1 0 1 0 0,-1 0 0 0 0,0 0-1 0 0,0 0 1 0 0,0 0 0 0 0,0 0 0 0 0,1-1-1 0 0,-1 1 1 0 0,0 0 0 0 0,0 0 0 0 0,1 0-1 0 0,-1 0 1 0 0,0 0 0 0 0,0 0-1 0 0,0 0 1 0 0,1 0 0 0 0,-1 0 0 0 0,0 0-1 0 0,0 0 1 0 0,0 0 0 0 0,1 1 0 0 0,-1-1-1 0 0,0 0 1 0 0,0 0 0 0 0,0 0-1 0 0,1 0 1 0 0,-1 0 0 0 0,0 0 0 0 0,0 0-1 0 0,0 0 1 0 0,0 1 0 0 0,0-1 0 0 0,1 0-1 0 0,-1 0 1 0 0,0 0 0 0 0,0 0-1 0 0,0 1 1 0 0,0-1 0 0 0,0 0 0 0 0,0 0-1 0 0,1 0 1 0 0,-1 0 0 0 0,0 1 0 0 0,0-1-1 0 0,0 0 1 0 0,0 0 0 0 0,0 0 0 0 0,0 1-1 0 0,0-1 1 0 0,0 0 0 0 0,0 0-1 0 0,0 1 1 0 0,0-1 0 0 0,0 0 0 0 0,0 0-1 0 0,0 1 1 0 0,20-19-301 0 0,-19 17-130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6.662"/>
    </inkml:context>
    <inkml:brush xml:id="br0">
      <inkml:brushProperty name="width" value="0.05" units="cm"/>
      <inkml:brushProperty name="height" value="0.05" units="cm"/>
      <inkml:brushProperty name="color" value="#E71224"/>
    </inkml:brush>
  </inkml:definitions>
  <inkml:trace contextRef="#ctx0" brushRef="#br0">9 8 5657 0 0,'-1'0'611'0'0,"6"-8"5798"0"0,-17 69-5452 0 0,12-60-952 0 0,2 38 38 0 0,-2-37-25 0 0,0 1 1 0 0,1-1-1 0 0,-1 0 0 0 0,1 0 1 0 0,-1 0-1 0 0,1 1 0 0 0,0-1 0 0 0,0 0 1 0 0,0 0-1 0 0,0 0 0 0 0,0 0 0 0 0,1 0 1 0 0,-1-1-1 0 0,3 4 0 0 0,-2-5 5 0 0,-1 0-1 0 0,0 0 0 0 0,1 0 1 0 0,-1 0-1 0 0,0 0 1 0 0,1 0-1 0 0,-1 0 0 0 0,0 0 1 0 0,0-1-1 0 0,1 1 1 0 0,-1-1-1 0 0,0 1 0 0 0,0-1 1 0 0,1 1-1 0 0,-1-1 1 0 0,0 0-1 0 0,0 1 0 0 0,0-1 1 0 0,1-1-1 0 0,22-16-3284 0 0,-11 5-4879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6.978"/>
    </inkml:context>
    <inkml:brush xml:id="br0">
      <inkml:brushProperty name="width" value="0.05" units="cm"/>
      <inkml:brushProperty name="height" value="0.05" units="cm"/>
      <inkml:brushProperty name="color" value="#E71224"/>
    </inkml:brush>
  </inkml:definitions>
  <inkml:trace contextRef="#ctx0" brushRef="#br0">4 49 2769 0 0,'0'0'65'0'0,"0"0"0"0"0,0 0 0 0 0,0 0 0 0 0,0 0 0 0 0,-1 0 1 0 0,1 0-1 0 0,0 0 0 0 0,0 0 0 0 0,0 0 0 0 0,0 0 0 0 0,0 0 1 0 0,0 0-1 0 0,0 0 0 0 0,-1 0 0 0 0,1 0 0 0 0,0 0 0 0 0,0 0 1 0 0,0 0-1 0 0,0 0 0 0 0,0 0 0 0 0,0 0 0 0 0,0 0 0 0 0,-1 0 1 0 0,1 0-1 0 0,0 0 0 0 0,0 0 0 0 0,0-1 0 0 0,0 1 0 0 0,0 0 0 0 0,0 0 1 0 0,0 0-1 0 0,0 0 0 0 0,0 0 0 0 0,0 0 0 0 0,0 0 0 0 0,0 0 1 0 0,-1-1-1 0 0,1 1 0 0 0,0 0 0 0 0,0 0 0 0 0,0 0 0 0 0,0 0 1 0 0,0 0-1 0 0,0 0 0 0 0,0 0 0 0 0,0-1 0 0 0,0 1 0 0 0,0 0 1 0 0,0 0-1 0 0,0 0 0 0 0,0 0 0 0 0,0 0 0 0 0,0 0 0 0 0,1 0 1 0 0,-1-1-1 0 0,0 1 0 0 0,7-8 1222 0 0,10-7-893 0 0,-11 12-547 0 0,22-11 574 0 0,-8 9-3468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7.188"/>
    </inkml:context>
    <inkml:brush xml:id="br0">
      <inkml:brushProperty name="width" value="0.05" units="cm"/>
      <inkml:brushProperty name="height" value="0.05" units="cm"/>
      <inkml:brushProperty name="color" value="#E71224"/>
    </inkml:brush>
  </inkml:definitions>
  <inkml:trace contextRef="#ctx0" brushRef="#br0">1 34 4977 0 0,'0'0'384'0'0,"0"0"-320"0"0,7 0 24 0 0,-4-3 152 0 0,0 0-56 0 0,2 0-176 0 0,-1 0 88 0 0,2 0-112 0 0,0 0 24 0 0,0-1-40 0 0,1 0-360 0 0,-1 0 136 0 0,0 0-784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7.858"/>
    </inkml:context>
    <inkml:brush xml:id="br0">
      <inkml:brushProperty name="width" value="0.05" units="cm"/>
      <inkml:brushProperty name="height" value="0.05" units="cm"/>
      <inkml:brushProperty name="color" value="#E71224"/>
    </inkml:brush>
  </inkml:definitions>
  <inkml:trace contextRef="#ctx0" brushRef="#br0">1 69 3201 0 0,'3'-3'5473'0'0,"17"-9"-4573"0"0,0 4-643 0 0,30-15 0 0 0,-6 1-6482 0 0,-42 22 5227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08.288"/>
    </inkml:context>
    <inkml:brush xml:id="br0">
      <inkml:brushProperty name="width" value="0.05" units="cm"/>
      <inkml:brushProperty name="height" value="0.05" units="cm"/>
      <inkml:brushProperty name="color" value="#E71224"/>
    </inkml:brush>
  </inkml:definitions>
  <inkml:trace contextRef="#ctx0" brushRef="#br0">14 13 840 0 0,'-13'-11'9472'0'0,"24"10"-9048"0"0,-10 1-394 0 0,5 0 189 0 0,1 0 1 0 0,-1 0-1 0 0,0 0 0 0 0,1 1 0 0 0,11 3 0 0 0,-18-3-193 0 0,0-1 0 0 0,1 1 0 0 0,-1 0 0 0 0,0-1 0 0 0,0 1 0 0 0,0-1 1 0 0,0 1-1 0 0,0 0 0 0 0,0-1 0 0 0,0 1 0 0 0,0 0 0 0 0,0-1 0 0 0,0 1 0 0 0,0-1 0 0 0,0 1 0 0 0,0 0 0 0 0,0-1 0 0 0,-1 1 0 0 0,1-1 0 0 0,0 1 0 0 0,0-1 0 0 0,-1 1 0 0 0,0 0 0 0 0,-10 20 72 0 0,9-16-9 0 0,-24 47-3843 0 0,20-40 1592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2.204"/>
    </inkml:context>
    <inkml:brush xml:id="br0">
      <inkml:brushProperty name="width" value="0.05" units="cm"/>
      <inkml:brushProperty name="height" value="0.05" units="cm"/>
      <inkml:brushProperty name="color" value="#E71224"/>
    </inkml:brush>
  </inkml:definitions>
  <inkml:trace contextRef="#ctx0" brushRef="#br0">0 1 1640 0 0,'0'0'-1032'0'0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2.539"/>
    </inkml:context>
    <inkml:brush xml:id="br0">
      <inkml:brushProperty name="width" value="0.05" units="cm"/>
      <inkml:brushProperty name="height" value="0.05" units="cm"/>
      <inkml:brushProperty name="color" value="#E71224"/>
    </inkml:brush>
  </inkml:definitions>
  <inkml:trace contextRef="#ctx0" brushRef="#br0">5 63 8 0 0,'0'0'1087'0'0,"-5"-25"1944"0"0,6 2-1101 0 0,1 9 557 0 0,-2 38-1744 0 0,2 1-1 0 0,6 28 0 0 0,-2-26-1508 0 0,16 47-1 0 0,-22-72 615 0 0,5 10-723 0 0,-3-9-131 0 0,-2-8-809 0 0,0 2 667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2.872"/>
    </inkml:context>
    <inkml:brush xml:id="br0">
      <inkml:brushProperty name="width" value="0.05" units="cm"/>
      <inkml:brushProperty name="height" value="0.05" units="cm"/>
      <inkml:brushProperty name="color" value="#E71224"/>
    </inkml:brush>
  </inkml:definitions>
  <inkml:trace contextRef="#ctx0" brushRef="#br0">3 18 1640 0 0,'-3'-17'6373'0'0,"7"24"-4367"0"0,9 32-2839 0 0,-11-30 1433 0 0,10 20-486 0 0,-9-23-342 0 0,0 0 0 0 0,0 1 0 0 0,-1-1-1 0 0,0 0 1 0 0,0 1 0 0 0,-1 0-1 0 0,1-1 1 0 0,-1 9 0 0 0,-1-14 148 0 0,0-1 0 0 0,0 0 0 0 0,0 0 0 0 0,0 0 0 0 0,0 1 1 0 0,0-1-1 0 0,0 0 0 0 0,0 0 0 0 0,0 0 0 0 0,0 1 0 0 0,0-1 1 0 0,0 0-1 0 0,0 0 0 0 0,0 0 0 0 0,0 1 0 0 0,-1-1 0 0 0,1 0 0 0 0,0 0 1 0 0,0 0-1 0 0,0 0 0 0 0,0 1 0 0 0,0-1 0 0 0,-1 0 0 0 0,1 0 1 0 0,0 0-1 0 0,0 0 0 0 0,0 0 0 0 0,0 0 0 0 0,-1 0 0 0 0,1 1 0 0 0,0-1 1 0 0,0 0-1 0 0,0 0 0 0 0,-1 0 0 0 0,1 0 0 0 0,0 0 0 0 0,0 0 1 0 0,0 0-1 0 0,-1 0 0 0 0,1 0 0 0 0,0 0 0 0 0,0 0 0 0 0,0 0 0 0 0,-1 0 1 0 0,1 0-1 0 0,0 0 0 0 0,-2-2-1340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14T18:09:32.2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1387 1,'0'0,"0"0,0 0,-11 13,-1362 1683,1371-1694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3.513"/>
    </inkml:context>
    <inkml:brush xml:id="br0">
      <inkml:brushProperty name="width" value="0.05" units="cm"/>
      <inkml:brushProperty name="height" value="0.05" units="cm"/>
      <inkml:brushProperty name="color" value="#E71224"/>
    </inkml:brush>
  </inkml:definitions>
  <inkml:trace contextRef="#ctx0" brushRef="#br0">21 82 2833 0 0,'-2'-3'573'0'0,"0"0"1"0"0,0 0 0 0 0,0 0-1 0 0,1 0 1 0 0,-1 0-1 0 0,-1-5 1 0 0,-3-11 4204 0 0,28 39-4343 0 0,-10-9-787 0 0,1 1-1 0 0,1-1 0 0 0,0-1 1 0 0,22 12-1 0 0,-26-15-1108 0 0,-14-7 611 0 0,-19-11 299 0 0,17 5 549 0 0,0-1 0 0 0,0 1 0 0 0,0-1 0 0 0,1 0-1 0 0,0 0 1 0 0,1-1 0 0 0,-7-11 0 0 0,6 8 678 0 0,-1 1 1 0 0,-1-1-1 0 0,-7-9 1 0 0,42 55 47 0 0,31 33-220 0 0,-51-60-1203 0 0,0-1 0 0 0,1 0 1 0 0,13 8-1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4.708"/>
    </inkml:context>
    <inkml:brush xml:id="br0">
      <inkml:brushProperty name="width" value="0.05" units="cm"/>
      <inkml:brushProperty name="height" value="0.05" units="cm"/>
      <inkml:brushProperty name="color" value="#E71224"/>
    </inkml:brush>
  </inkml:definitions>
  <inkml:trace contextRef="#ctx0" brushRef="#br0">7 30 3041 0 0,'0'0'4911'0'0,"1"-29"1144"0"0,-1 32-6015 0 0,1 1 1 0 0,-1 0-1 0 0,1 0 0 0 0,-1 0 1 0 0,0 0-1 0 0,0 0 0 0 0,-1 0 1 0 0,1 0-1 0 0,-1 0 0 0 0,-2 7 1 0 0,-2 18-77 0 0,5-20 52 0 0,1 1 0 0 0,0-1 0 0 0,3 15 0 0 0,-4-23-15 0 0,0 1 1 0 0,0-1-1 0 0,1 1 0 0 0,-1-1 1 0 0,1 1-1 0 0,-1-1 0 0 0,1 1 1 0 0,-1-1-1 0 0,1 0 1 0 0,0 1-1 0 0,0-1 0 0 0,0 0 1 0 0,0 1-1 0 0,0-1 1 0 0,0 0-1 0 0,0 0 0 0 0,0 0 1 0 0,0 0-1 0 0,0 0 1 0 0,1 0-1 0 0,-1 0 0 0 0,0 0 1 0 0,1-1-1 0 0,-1 1 0 0 0,0 0 1 0 0,1-1-1 0 0,-1 1 1 0 0,1-1-1 0 0,-1 0 0 0 0,3 1 1 0 0,-1-2-108 0 0,0 1 0 0 0,-1-1 1 0 0,1 0-1 0 0,0 0 0 0 0,0 0 1 0 0,0 0-1 0 0,-1 0 0 0 0,1-1 1 0 0,0 1-1 0 0,2-3 0 0 0,16-12-3728 0 0,-10 8-1191 0 0,-9 5 2910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5.058"/>
    </inkml:context>
    <inkml:brush xml:id="br0">
      <inkml:brushProperty name="width" value="0.05" units="cm"/>
      <inkml:brushProperty name="height" value="0.05" units="cm"/>
      <inkml:brushProperty name="color" value="#E71224"/>
    </inkml:brush>
  </inkml:definitions>
  <inkml:trace contextRef="#ctx0" brushRef="#br0">0 48 4969 0 0,'2'-3'3267'0'0,"15"-11"-2322"0"0,-4 5-1026 0 0,10-6 171 0 0,-8 9-5228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5.242"/>
    </inkml:context>
    <inkml:brush xml:id="br0">
      <inkml:brushProperty name="width" value="0.05" units="cm"/>
      <inkml:brushProperty name="height" value="0.05" units="cm"/>
      <inkml:brushProperty name="color" value="#E71224"/>
    </inkml:brush>
  </inkml:definitions>
  <inkml:trace contextRef="#ctx0" brushRef="#br0">1 41 5249 0 0,'0'0'120'0'0,"0"-3"-112"0"0,4 1-72 0 0,0 0 160 0 0,1 0 88 0 0,2-1-104 0 0,-1 0 88 0 0,1 0-136 0 0,2-1-40 0 0,-1 0 56 0 0,0 0-64 0 0,1 0-88 0 0,-2 1-616 0 0,1 0-400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5.911"/>
    </inkml:context>
    <inkml:brush xml:id="br0">
      <inkml:brushProperty name="width" value="0.05" units="cm"/>
      <inkml:brushProperty name="height" value="0.05" units="cm"/>
      <inkml:brushProperty name="color" value="#E71224"/>
    </inkml:brush>
  </inkml:definitions>
  <inkml:trace contextRef="#ctx0" brushRef="#br0">0 65 4249 0 0,'15'-7'5359'0'0,"25"-12"-3967"0"0,28-11-3471 0 0,-43 22-3409 0 0,-23 7 4408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6.308"/>
    </inkml:context>
    <inkml:brush xml:id="br0">
      <inkml:brushProperty name="width" value="0.05" units="cm"/>
      <inkml:brushProperty name="height" value="0.05" units="cm"/>
      <inkml:brushProperty name="color" value="#E71224"/>
    </inkml:brush>
  </inkml:definitions>
  <inkml:trace contextRef="#ctx0" brushRef="#br0">13 9 4153 0 0,'-13'-6'2591'0'0,"22"4"-1465"0"0,24 3-528 0 0,-22-1-353 0 0,2 3 966 0 0,-13-2-1214 0 0,0 0-1 0 0,0 0 1 0 0,0 0-1 0 0,0 0 1 0 0,0 0-1 0 0,-1 0 1 0 0,1 0-1 0 0,0 0 0 0 0,-1-1 1 0 0,1 1-1 0 0,-1 0 1 0 0,1 0-1 0 0,-1 0 1 0 0,1-1-1 0 0,-1 1 0 0 0,0 0 1 0 0,1-1-1 0 0,-2 2 1 0 0,1 0-323 0 0,-1 0-1 0 0,1 0 1 0 0,0 0 0 0 0,0 0-1 0 0,0 0 1 0 0,0 0 0 0 0,0 1 0 0 0,1-1-1 0 0,-1 0 1 0 0,1 1 0 0 0,-1-1 0 0 0,1 1-1 0 0,0-1 1 0 0,0 0 0 0 0,0 1 0 0 0,1 4-1 0 0,0-3-1014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6.738"/>
    </inkml:context>
    <inkml:brush xml:id="br0">
      <inkml:brushProperty name="width" value="0.05" units="cm"/>
      <inkml:brushProperty name="height" value="0.05" units="cm"/>
      <inkml:brushProperty name="color" value="#E71224"/>
    </inkml:brush>
  </inkml:definitions>
  <inkml:trace contextRef="#ctx0" brushRef="#br0">2 0 5129 0 0,'-1'2'4978'0'0,"14"6"-3918"0"0,20 6-1219 0 0,-14-7-453 0 0,-9 1-3373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6.944"/>
    </inkml:context>
    <inkml:brush xml:id="br0">
      <inkml:brushProperty name="width" value="0.05" units="cm"/>
      <inkml:brushProperty name="height" value="0.05" units="cm"/>
      <inkml:brushProperty name="color" value="#E71224"/>
    </inkml:brush>
  </inkml:definitions>
  <inkml:trace contextRef="#ctx0" brushRef="#br0">51 1 7570 0 0,'0'0'334'0'0,"-18"19"1021"0"0,-11 25-5214 0 0,26-39 2700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7.678"/>
    </inkml:context>
    <inkml:brush xml:id="br0">
      <inkml:brushProperty name="width" value="0.05" units="cm"/>
      <inkml:brushProperty name="height" value="0.05" units="cm"/>
      <inkml:brushProperty name="color" value="#E71224"/>
    </inkml:brush>
  </inkml:definitions>
  <inkml:trace contextRef="#ctx0" brushRef="#br0">88 74 4905 0 0,'2'-1'428'0'0,"-1"0"1"0"0,1-1-1 0 0,0 0 0 0 0,0 1 1 0 0,-1-1-1 0 0,1 0 0 0 0,-1 0 0 0 0,1 0 1 0 0,-1 0-1 0 0,0 0 0 0 0,2-3 1 0 0,-2 4-356 0 0,0-1 1 0 0,0 1-1 0 0,0-1 1 0 0,0 0 0 0 0,-1 1-1 0 0,1-1 1 0 0,0 0 0 0 0,-1 0-1 0 0,1 0 1 0 0,-1 1 0 0 0,1-1-1 0 0,-1 0 1 0 0,0 0 0 0 0,0 0-1 0 0,0 0 1 0 0,0 0-1 0 0,0 0 1 0 0,-1-2 0 0 0,0 3-78 0 0,0 0-1 0 0,0 0 1 0 0,0 0 0 0 0,0 0-1 0 0,0 0 1 0 0,0 0 0 0 0,0 0 0 0 0,-1 0-1 0 0,1 1 1 0 0,0-1 0 0 0,-1 0-1 0 0,1 1 1 0 0,0-1 0 0 0,-1 1 0 0 0,1-1-1 0 0,-1 1 1 0 0,1 0 0 0 0,-1-1 0 0 0,1 1-1 0 0,-3 0 1 0 0,1 0-57 0 0,0 0-1 0 0,-1 1 1 0 0,1-1 0 0 0,0 1-1 0 0,0 0 1 0 0,0-1 0 0 0,-1 2 0 0 0,1-1-1 0 0,-4 2 1 0 0,4-2 13 0 0,1 1 0 0 0,0-1-1 0 0,0 0 1 0 0,0 1 0 0 0,1-1 0 0 0,-1 1 0 0 0,0 0 0 0 0,0-1-1 0 0,1 1 1 0 0,-1 0 0 0 0,1 0 0 0 0,-2 4 0 0 0,2-5 43 0 0,1 0 0 0 0,-1 0 0 0 0,1 1 0 0 0,0-1 0 0 0,-1 0 0 0 0,1 0 0 0 0,0 1 0 0 0,0-1 0 0 0,0 0 0 0 0,0 0 0 0 0,0 1 0 0 0,0-1 0 0 0,0 0 0 0 0,1 0 0 0 0,-1 0 0 0 0,0 1 0 0 0,1-1 0 0 0,-1 0 0 0 0,1 0 0 0 0,-1 0 0 0 0,1 0 0 0 0,0 0 0 0 0,-1 0 0 0 0,1 0 0 0 0,1 2 0 0 0,1 0-9 0 0,0-1 1 0 0,1 1-1 0 0,-1 0 1 0 0,1-1 0 0 0,0 1-1 0 0,0-1 1 0 0,0 0-1 0 0,0-1 1 0 0,0 1-1 0 0,0-1 1 0 0,6 2-1 0 0,-6-2-9 0 0,0 0 0 0 0,1 0-1 0 0,-1 1 1 0 0,0 0 0 0 0,-1 0-1 0 0,1 0 1 0 0,0 0 0 0 0,0 0-1 0 0,-1 1 1 0 0,0-1 0 0 0,4 4-1 0 0,-7-6 18 0 0,1 1 0 0 0,-1-1-1 0 0,0 1 1 0 0,1 0-1 0 0,-1-1 1 0 0,0 1 0 0 0,0-1-1 0 0,1 1 1 0 0,-1 0-1 0 0,0-1 1 0 0,0 1 0 0 0,0-1-1 0 0,0 1 1 0 0,0 0-1 0 0,0-1 1 0 0,0 1 0 0 0,0 0-1 0 0,0-1 1 0 0,0 1-1 0 0,0 0 1 0 0,0-1 0 0 0,-1 1-1 0 0,1-1 1 0 0,0 1-1 0 0,0 0 1 0 0,-1-1 0 0 0,1 1-1 0 0,0-1 1 0 0,-1 1-1 0 0,1-1 1 0 0,0 1 0 0 0,-1-1-1 0 0,1 1 1 0 0,-1-1-1 0 0,1 1 1 0 0,-1-1 0 0 0,1 0-1 0 0,-1 1 1 0 0,1-1-1 0 0,-1 0 1 0 0,0 0 0 0 0,1 1-1 0 0,-1-1 1 0 0,-1 0-1 0 0,-32 14 119 0 0,29-13-157 0 0,1 0 13 0 0,-3 2 79 0 0,0 0-1 0 0,0-1 0 0 0,-1 0 1 0 0,1-1-1 0 0,-1 1 0 0 0,1-1 0 0 0,-15-1 1 0 0,22 0-63 0 0,0 0 1 0 0,-1 0-1 0 0,1 0 1 0 0,0 0-1 0 0,0 0 0 0 0,-1 0 1 0 0,1 0-1 0 0,0-1 1 0 0,0 1-1 0 0,-1 0 1 0 0,1 0-1 0 0,0 0 1 0 0,0 0-1 0 0,-1-1 1 0 0,1 1-1 0 0,0 0 1 0 0,0 0-1 0 0,0-1 0 0 0,-1 1 1 0 0,1 0-1 0 0,0 0 1 0 0,0-1-1 0 0,0 1 1 0 0,0 0-1 0 0,0-1 1 0 0,0 1-1 0 0,-1 0 1 0 0,1-1-1 0 0,0 1 0 0 0,0 0 1 0 0,0 0-1 0 0,0-1 1 0 0,0 1-1 0 0,0 0 1 0 0,0-1-1 0 0,1 1 1 0 0,-1 0-1 0 0,0-1 1 0 0,0 1-1 0 0,5-13-2840 0 0,-3 9 1330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8.132"/>
    </inkml:context>
    <inkml:brush xml:id="br0">
      <inkml:brushProperty name="width" value="0.05" units="cm"/>
      <inkml:brushProperty name="height" value="0.05" units="cm"/>
      <inkml:brushProperty name="color" value="#E71224"/>
    </inkml:brush>
  </inkml:definitions>
  <inkml:trace contextRef="#ctx0" brushRef="#br0">0 50 3025 0 0,'3'-3'5078'0'0,"9"-4"-3152"0"0,14-4-943 0 0,11 1-291 0 0,-26 7-1140 0 0,0 0 0 0 0,20-8 0 0 0,-29 10 477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28.1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49 234 0 0,'-43'25'0'0,"37"-21"0"0,26-16 0 0,118-71 0 0,28-17 0 0,-54 33 0 0,-112 67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1:18.498"/>
    </inkml:context>
    <inkml:brush xml:id="br0">
      <inkml:brushProperty name="width" value="0.05" units="cm"/>
      <inkml:brushProperty name="height" value="0.05" units="cm"/>
      <inkml:brushProperty name="color" value="#E71224"/>
    </inkml:brush>
  </inkml:definitions>
  <inkml:trace contextRef="#ctx0" brushRef="#br0">18 0 2777 0 0,'-18'3'5890'0'0,"27"-2"-4891"0"0,-4 0-1358 0 0,54 4 1853 0 0,-76 18-1829 0 0,-18 16-3340 0 0,28-28 1605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28.7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99 162 0 0,'-99'59'0'0,"194"-116"0"0,78-47 0 0,-74 44 0 0,-101 62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29.1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25 210 0 0,'-25'15'0'0,"43"-25"0"0,334-202 0 0,-348 210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5-01-15T10:00:29.5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1 214 0 0,'352'-212'0'0,"-348"210"0"0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0:54.468"/>
    </inkml:context>
    <inkml:brush xml:id="br0">
      <inkml:brushProperty name="width" value="0.05" units="cm"/>
      <inkml:brushProperty name="height" value="0.05" units="cm"/>
      <inkml:brushProperty name="color" value="#E71224"/>
    </inkml:brush>
  </inkml:definitions>
  <inkml:trace contextRef="#ctx0" brushRef="#br0">63 34 960 0 0,'0'0'-233'0'0,"-24"-2"194"0"0,1 7 2482 0 0,22-5-2321 0 0,1 0 0 0 0,-1 0-1 0 0,0 0 1 0 0,1 0-1 0 0,-1 0 1 0 0,0 0 0 0 0,1 1-1 0 0,-1-1 1 0 0,1 0-1 0 0,-1 0 1 0 0,0 1 0 0 0,1-1-1 0 0,-1 0 1 0 0,1 1-1 0 0,-1-1 1 0 0,1 0 0 0 0,-1 1-1 0 0,1-1 1 0 0,-1 1 0 0 0,1-1-1 0 0,-1 1 1 0 0,1-1-1 0 0,0 1 1 0 0,-1 0 0 0 0,1-1-1 0 0,0 1 1 0 0,0-1-1 0 0,-1 1 1 0 0,1 0 0 0 0,0-1-1 0 0,0 2 1 0 0,29-7 1562 0 0,-26 4-1550 0 0,110-31 622 0 0,-132 39-932 0 0,14-4-107 0 0,-1 0 0 0 0,1-1 0 0 0,-1 0 0 0 0,0 0 0 0 0,0-1 0 0 0,0 0-1 0 0,-12 1 1 0 0,10-3 298 0 0,4 0-1 0 0,0 1 1 0 0,-1-1-1 0 0,1 1 0 0 0,0 0 1 0 0,-1 0-1 0 0,1 0 1 0 0,0 1-1 0 0,-1-1 0 0 0,-4 2 472 0 0,36-5 333 0 0,-6 0-658 0 0,-1 0 1 0 0,0-2 0 0 0,0 0 0 0 0,22-9 0 0 0,-39 12 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00:55.305"/>
    </inkml:context>
    <inkml:brush xml:id="br0">
      <inkml:brushProperty name="width" value="0.05" units="cm"/>
      <inkml:brushProperty name="height" value="0.05" units="cm"/>
      <inkml:brushProperty name="color" value="#E71224"/>
    </inkml:brush>
  </inkml:definitions>
  <inkml:trace contextRef="#ctx0" brushRef="#br0">76 3 1512 0 0,'0'0'74'0'0,"0"0"0"0"0,0 0 0 0 0,0 0 0 0 0,0 0 0 0 0,-1 0 0 0 0,1 0 0 0 0,0 0 0 0 0,0 0 0 0 0,0 1 0 0 0,0-1 0 0 0,0 0 0 0 0,0 0 0 0 0,0 0 0 0 0,0 0 0 0 0,-1 0 0 0 0,1 0 0 0 0,0 0 0 0 0,0 0 0 0 0,0 0 0 0 0,0 0 0 0 0,0 0 0 0 0,0 0 0 0 0,-1 0 0 0 0,1 0 0 0 0,0 0 0 0 0,0 0 0 0 0,0 0 0 0 0,0 0 0 0 0,0 0 0 0 0,0 0 0 0 0,-1 0 0 0 0,1 0 0 0 0,0 0-1 0 0,0 0 1 0 0,0 0 0 0 0,0 0 0 0 0,0 0 0 0 0,0 0 0 0 0,0 0 0 0 0,-1 0 0 0 0,1-1 0 0 0,0 1 0 0 0,0 0 0 0 0,0 0 0 0 0,0 0 0 0 0,0 0 0 0 0,0 0 0 0 0,0 0 0 0 0,0 0 0 0 0,0 0 0 0 0,0-1 0 0 0,0 1 0 0 0,0 0 0 0 0,0 0 0 0 0,-1 0 0 0 0,1 0 0 0 0,0 0 0 0 0,0 0 0 0 0,0-1 0 0 0,0 1 0 0 0,0 0 0 0 0,0 0 0 0 0,0 0 0 0 0,0 0 0 0 0,1-1 0 0 0,-14 17 891 0 0,-9 23-1045 0 0,17-30 123 0 0,4-7-46 0 0,0 0 0 0 0,-1 0 0 0 0,1 0 0 0 0,0 0 0 0 0,0 1 0 0 0,1-1-1 0 0,-1 0 1 0 0,0 1 0 0 0,1-1 0 0 0,-1 0 0 0 0,1 4 0 0 0,16-31-2867 0 0,-14 19 2688 0 0,1 1 1 0 0,0 0-1 0 0,1 0 1 0 0,-1 1 0 0 0,1-1-1 0 0,0 1 1 0 0,6-6 0 0 0,7-8 1334 0 0,-14 12 996 0 0,-9 8-708 0 0,-10 8-623 0 0,9-1-661 0 0,0 0 1 0 0,0 1-1 0 0,0 0 0 0 0,-5 13 1 0 0,-16 23-165 0 0,28-46 127 0 0,2-3-203 0 0,1 0-1 0 0,-1 0 1 0 0,-1 0 0 0 0,1 0 0 0 0,0 0-1 0 0,-1 0 1 0 0,2-5 0 0 0,-2 7 78 0 0,4-13-116 0 0,-3 8 93 0 0,0 1-1 0 0,0-1 1 0 0,0 0 0 0 0,1 1-1 0 0,0 0 1 0 0,0-1-1 0 0,0 1 1 0 0,1 0-1 0 0,7-7 1 0 0,-10 11 36 0 0,0 1 16 0 0,-27 42 74 0 0,4-7-2333 0 0,18-28 1007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C5D8E2F7-54C5-6389-5D6F-880445BF60A9}"/>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498AD964-92D6-27C5-A848-DDBEC2C40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632C552B-9928-3142-7B9D-199F3C812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52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6BC155E1-F6D2-B33A-55C9-50C25C04144A}"/>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00E6AC5B-5860-54FE-DFF1-E00FC9EDD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C1B8C018-1317-1B40-01B8-C8B19901C3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86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57AA1773-2747-5D19-FC50-20C45DEF915D}"/>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AAFDA7B7-5FDD-6F96-A8DA-30486DEE49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2A007A99-EEC9-1ADF-AD78-027DAFA178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5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F5B4C408-E626-9283-20CB-7A29FBEB674F}"/>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BA43593E-65C3-AA42-7E0B-400EA06304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7BF1247F-AACC-A667-E0F9-83F926DCA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47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838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0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91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578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586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5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9B7F833E-3FEB-D889-A95F-0BC7EE0B212C}"/>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38DA21F1-16F5-B719-D3AA-DDC3929E2A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6C844240-679F-022B-EA90-1B4484EA68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595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508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97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c50a408bdc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c50a408bd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95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c50a408bdc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c50a408bd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781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096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805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2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022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c50a408bd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c50a408bd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772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04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547D149D-1293-55AF-29BD-F22D34CB40F7}"/>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05D440E7-D0E5-6977-909E-7FE1013A1F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27E89045-6574-5B7C-8AEE-EF7FF79994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254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c1ed19aa3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607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0B78E23F-E9FA-CED2-2F46-286DABFD847F}"/>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9D0E2C45-E1B1-C552-822B-F10162CB2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8B261E9D-A667-5CA2-192C-01229B976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771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2EB96801-8833-5E70-B8CC-80E204B43E2C}"/>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5F8C8A39-E915-F7CE-B2AF-614215E86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A053F6AE-F709-BA00-C327-27AB17943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789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a:extLst>
            <a:ext uri="{FF2B5EF4-FFF2-40B4-BE49-F238E27FC236}">
              <a16:creationId xmlns:a16="http://schemas.microsoft.com/office/drawing/2014/main" id="{8C65F0E6-A745-9705-2EA5-816D4B3432FA}"/>
            </a:ext>
          </a:extLst>
        </p:cNvPr>
        <p:cNvGrpSpPr/>
        <p:nvPr/>
      </p:nvGrpSpPr>
      <p:grpSpPr>
        <a:xfrm>
          <a:off x="0" y="0"/>
          <a:ext cx="0" cy="0"/>
          <a:chOff x="0" y="0"/>
          <a:chExt cx="0" cy="0"/>
        </a:xfrm>
      </p:grpSpPr>
      <p:sp>
        <p:nvSpPr>
          <p:cNvPr id="2254" name="Google Shape;2254;gd96403d62f_1_88:notes">
            <a:extLst>
              <a:ext uri="{FF2B5EF4-FFF2-40B4-BE49-F238E27FC236}">
                <a16:creationId xmlns:a16="http://schemas.microsoft.com/office/drawing/2014/main" id="{DAFE29E8-2FFB-1F40-67BE-9678AA58FE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d96403d62f_1_88:notes">
            <a:extLst>
              <a:ext uri="{FF2B5EF4-FFF2-40B4-BE49-F238E27FC236}">
                <a16:creationId xmlns:a16="http://schemas.microsoft.com/office/drawing/2014/main" id="{5A10402F-E3CF-5A10-DDD4-483999634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4143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a:extLst>
            <a:ext uri="{FF2B5EF4-FFF2-40B4-BE49-F238E27FC236}">
              <a16:creationId xmlns:a16="http://schemas.microsoft.com/office/drawing/2014/main" id="{CE4D4757-27BE-E0F0-1DAB-CC14ECCC32FF}"/>
            </a:ext>
          </a:extLst>
        </p:cNvPr>
        <p:cNvGrpSpPr/>
        <p:nvPr/>
      </p:nvGrpSpPr>
      <p:grpSpPr>
        <a:xfrm>
          <a:off x="0" y="0"/>
          <a:ext cx="0" cy="0"/>
          <a:chOff x="0" y="0"/>
          <a:chExt cx="0" cy="0"/>
        </a:xfrm>
      </p:grpSpPr>
      <p:sp>
        <p:nvSpPr>
          <p:cNvPr id="2254" name="Google Shape;2254;gd96403d62f_1_88:notes">
            <a:extLst>
              <a:ext uri="{FF2B5EF4-FFF2-40B4-BE49-F238E27FC236}">
                <a16:creationId xmlns:a16="http://schemas.microsoft.com/office/drawing/2014/main" id="{612A7BA9-4FCB-7754-1C1C-4EAC3B335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d96403d62f_1_88:notes">
            <a:extLst>
              <a:ext uri="{FF2B5EF4-FFF2-40B4-BE49-F238E27FC236}">
                <a16:creationId xmlns:a16="http://schemas.microsoft.com/office/drawing/2014/main" id="{AE395515-1541-E0B9-9DB0-422161720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2456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D1EFB843-B506-1FDD-A4A8-24395F8C4C4A}"/>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C484CE73-5C40-3CBB-59A5-48EC9D69A9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FCF94A96-2067-E547-E13E-97C38BFAD9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6689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B98E38E4-5EF8-FD22-6B92-3A6B442CAD54}"/>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D7166F35-F28B-BC09-0B7F-025DF26BB9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37CEA348-F18A-99B1-E5D3-F945F6F50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85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030A-8C28-B3B4-8CE1-05A49495BE7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DD2516-E7DF-2406-7F2C-38C883FE285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A23279C-2FF8-8ED0-A5A2-00484CCE6F2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58AE080-4262-9D87-F9BF-8A9FB0683D4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3997D6C-4F95-8452-6766-F1F9FCB649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B07692E4-A280-5EFD-E8A4-927203335BC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5DE97A4-8420-7D7C-AE4F-FC386FD580D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85916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79A4B-B8D5-68E5-70EC-0576C939C93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E6039F-8FE4-FF71-9FD7-CC44A4245F7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38412BE-FF84-CE07-184B-58B2BAB7EBC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535C8AC-DCB3-A4F2-9657-8D4D128351A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EE5E1CB-C1E6-749D-2A37-D1584BE5078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808DB9A1-3197-F152-D185-CDA8E23A4CC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F0E5F3B-8A1D-0388-9693-BE68C443401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46954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7C6BBD7E-9167-6BF9-F942-3A46F9E53B27}"/>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0C46B246-F039-FCBA-BB9B-19B14B8525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7EE96798-323E-97D8-3DEB-33C1F4CDAF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999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59DE5958-51A7-CCCE-1B16-ED1A590B5BB8}"/>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F66752B8-E823-EF83-1C05-5BCFDD152E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0EB2C549-26E5-BE82-A3E7-C4B890887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21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b3bd84be0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b3bd84be0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C1B436BA-5C6E-A63A-DA0D-39DDA7CB7A7C}"/>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C09404EB-F771-7DA6-D162-B48AA3CC9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509BD02D-CE06-07CA-A1DB-6422BF926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666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738370C0-72A5-AC55-51A7-38179C13425F}"/>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87F968D2-A88A-33A2-EE1B-A2ACC34523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56DC0589-98C4-450B-86BB-AB46BAA988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163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1AB5D308-65E9-4C2F-39CB-971BCF55D22E}"/>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43EB96F2-5DC4-AC48-01D0-219D9F09C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66B943B9-4766-E475-F426-C7E611C10C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085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66F2F14C-801F-3FFC-0FF5-1A2016B9F400}"/>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DACCD81E-B3C2-D18F-AFE6-2502E60BC9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8CCB6B04-FBB5-FB6D-19EE-298944EC84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44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a:extLst>
            <a:ext uri="{FF2B5EF4-FFF2-40B4-BE49-F238E27FC236}">
              <a16:creationId xmlns:a16="http://schemas.microsoft.com/office/drawing/2014/main" id="{05BDD5A4-AA76-A7CE-1B56-9E96BB43E495}"/>
            </a:ext>
          </a:extLst>
        </p:cNvPr>
        <p:cNvGrpSpPr/>
        <p:nvPr/>
      </p:nvGrpSpPr>
      <p:grpSpPr>
        <a:xfrm>
          <a:off x="0" y="0"/>
          <a:ext cx="0" cy="0"/>
          <a:chOff x="0" y="0"/>
          <a:chExt cx="0" cy="0"/>
        </a:xfrm>
      </p:grpSpPr>
      <p:sp>
        <p:nvSpPr>
          <p:cNvPr id="2594" name="Google Shape;2594;gdceefc9af7_0_0:notes">
            <a:extLst>
              <a:ext uri="{FF2B5EF4-FFF2-40B4-BE49-F238E27FC236}">
                <a16:creationId xmlns:a16="http://schemas.microsoft.com/office/drawing/2014/main" id="{20B30163-F18B-21F1-3594-927E3EF01C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dceefc9af7_0_0:notes">
            <a:extLst>
              <a:ext uri="{FF2B5EF4-FFF2-40B4-BE49-F238E27FC236}">
                <a16:creationId xmlns:a16="http://schemas.microsoft.com/office/drawing/2014/main" id="{CE8616A9-B5A7-3AEC-1AA3-7A70ACAF9E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986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AC77169B-1E70-1419-7266-35A1A7D6C6D9}"/>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7AF476A3-20A5-D4FC-23C7-9B05D40B9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529884CB-C9D7-512B-DDA7-7215E3BB7D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5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B285363A-09C4-473B-5950-37AB732E6A88}"/>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AF4F4A02-2F71-B768-4E38-9E4E76B02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D4AA807B-EE52-DBC2-242A-595E4DF9A0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960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a:extLst>
            <a:ext uri="{FF2B5EF4-FFF2-40B4-BE49-F238E27FC236}">
              <a16:creationId xmlns:a16="http://schemas.microsoft.com/office/drawing/2014/main" id="{BC6F0BA7-836B-071F-DFD8-93A9300A71F6}"/>
            </a:ext>
          </a:extLst>
        </p:cNvPr>
        <p:cNvGrpSpPr/>
        <p:nvPr/>
      </p:nvGrpSpPr>
      <p:grpSpPr>
        <a:xfrm>
          <a:off x="0" y="0"/>
          <a:ext cx="0" cy="0"/>
          <a:chOff x="0" y="0"/>
          <a:chExt cx="0" cy="0"/>
        </a:xfrm>
      </p:grpSpPr>
      <p:sp>
        <p:nvSpPr>
          <p:cNvPr id="2170" name="Google Shape;2170;gc3f39c37e4_0_735:notes">
            <a:extLst>
              <a:ext uri="{FF2B5EF4-FFF2-40B4-BE49-F238E27FC236}">
                <a16:creationId xmlns:a16="http://schemas.microsoft.com/office/drawing/2014/main" id="{9EA062D8-9A54-D145-22F4-53ACD7E5D9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c3f39c37e4_0_735:notes">
            <a:extLst>
              <a:ext uri="{FF2B5EF4-FFF2-40B4-BE49-F238E27FC236}">
                <a16:creationId xmlns:a16="http://schemas.microsoft.com/office/drawing/2014/main" id="{F96BF5C5-2856-23BA-4A8A-AD998F58C2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100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a:extLst>
            <a:ext uri="{FF2B5EF4-FFF2-40B4-BE49-F238E27FC236}">
              <a16:creationId xmlns:a16="http://schemas.microsoft.com/office/drawing/2014/main" id="{43EBCDFF-041F-88DB-0F1B-41B3F08AE79E}"/>
            </a:ext>
          </a:extLst>
        </p:cNvPr>
        <p:cNvGrpSpPr/>
        <p:nvPr/>
      </p:nvGrpSpPr>
      <p:grpSpPr>
        <a:xfrm>
          <a:off x="0" y="0"/>
          <a:ext cx="0" cy="0"/>
          <a:chOff x="0" y="0"/>
          <a:chExt cx="0" cy="0"/>
        </a:xfrm>
      </p:grpSpPr>
      <p:sp>
        <p:nvSpPr>
          <p:cNvPr id="1354" name="Google Shape;1354;gc1ed19aa32_0_2:notes">
            <a:extLst>
              <a:ext uri="{FF2B5EF4-FFF2-40B4-BE49-F238E27FC236}">
                <a16:creationId xmlns:a16="http://schemas.microsoft.com/office/drawing/2014/main" id="{823E4A38-4179-A6C9-6714-9DB2164D5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c1ed19aa32_0_2:notes">
            <a:extLst>
              <a:ext uri="{FF2B5EF4-FFF2-40B4-BE49-F238E27FC236}">
                <a16:creationId xmlns:a16="http://schemas.microsoft.com/office/drawing/2014/main" id="{020C70DA-CBFE-C879-B2E1-15F95DB480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59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C6A3CEF0-EC82-7544-6087-6C648F180554}"/>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2A98EBA3-1FEF-11B5-E510-2F7833437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8E4C4C72-A00E-DB74-42D6-09CAE3A6D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84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c3f39c37e4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c3f39c37e4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32577f0b9f8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32577f0b9f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370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32577f0b9f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32577f0b9f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32577f0b9f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32577f0b9f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32577f0b9f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32577f0b9f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32c07c8b82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32c07c8b82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a:extLst>
            <a:ext uri="{FF2B5EF4-FFF2-40B4-BE49-F238E27FC236}">
              <a16:creationId xmlns:a16="http://schemas.microsoft.com/office/drawing/2014/main" id="{9C7A5161-7A46-31F7-E0D0-7AF763069E1E}"/>
            </a:ext>
          </a:extLst>
        </p:cNvPr>
        <p:cNvGrpSpPr/>
        <p:nvPr/>
      </p:nvGrpSpPr>
      <p:grpSpPr>
        <a:xfrm>
          <a:off x="0" y="0"/>
          <a:ext cx="0" cy="0"/>
          <a:chOff x="0" y="0"/>
          <a:chExt cx="0" cy="0"/>
        </a:xfrm>
      </p:grpSpPr>
      <p:sp>
        <p:nvSpPr>
          <p:cNvPr id="1390" name="Google Shape;1390;gc50a408bdc_0_759:notes">
            <a:extLst>
              <a:ext uri="{FF2B5EF4-FFF2-40B4-BE49-F238E27FC236}">
                <a16:creationId xmlns:a16="http://schemas.microsoft.com/office/drawing/2014/main" id="{B18166FB-978E-B33D-B5D8-AD4B7A405D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c50a408bdc_0_759:notes">
            <a:extLst>
              <a:ext uri="{FF2B5EF4-FFF2-40B4-BE49-F238E27FC236}">
                <a16:creationId xmlns:a16="http://schemas.microsoft.com/office/drawing/2014/main" id="{C1EE9B6D-ADCE-AB32-BFE1-B4926695F2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958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eb5cd01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eb5cd01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a:extLst>
            <a:ext uri="{FF2B5EF4-FFF2-40B4-BE49-F238E27FC236}">
              <a16:creationId xmlns:a16="http://schemas.microsoft.com/office/drawing/2014/main" id="{51ECC94E-0EF0-041D-25A1-566CF7A80BED}"/>
            </a:ext>
          </a:extLst>
        </p:cNvPr>
        <p:cNvGrpSpPr/>
        <p:nvPr/>
      </p:nvGrpSpPr>
      <p:grpSpPr>
        <a:xfrm>
          <a:off x="0" y="0"/>
          <a:ext cx="0" cy="0"/>
          <a:chOff x="0" y="0"/>
          <a:chExt cx="0" cy="0"/>
        </a:xfrm>
      </p:grpSpPr>
      <p:sp>
        <p:nvSpPr>
          <p:cNvPr id="2170" name="Google Shape;2170;gc3f39c37e4_0_735:notes">
            <a:extLst>
              <a:ext uri="{FF2B5EF4-FFF2-40B4-BE49-F238E27FC236}">
                <a16:creationId xmlns:a16="http://schemas.microsoft.com/office/drawing/2014/main" id="{E452A7A2-BE54-F7EF-2EDA-05E0FDFE1B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c3f39c37e4_0_735:notes">
            <a:extLst>
              <a:ext uri="{FF2B5EF4-FFF2-40B4-BE49-F238E27FC236}">
                <a16:creationId xmlns:a16="http://schemas.microsoft.com/office/drawing/2014/main" id="{CA8D0096-2908-4F42-90A9-0B407354B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8768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c4b8acc492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8" name="Google Shape;2848;gc4b8acc492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F97298A9-7D0A-9D5C-50DF-5DA6CDED57B8}"/>
            </a:ext>
          </a:extLst>
        </p:cNvPr>
        <p:cNvGrpSpPr/>
        <p:nvPr/>
      </p:nvGrpSpPr>
      <p:grpSpPr>
        <a:xfrm>
          <a:off x="0" y="0"/>
          <a:ext cx="0" cy="0"/>
          <a:chOff x="0" y="0"/>
          <a:chExt cx="0" cy="0"/>
        </a:xfrm>
      </p:grpSpPr>
      <p:sp>
        <p:nvSpPr>
          <p:cNvPr id="1443" name="Google Shape;1443;g7b3bd84be0_0_83:notes">
            <a:extLst>
              <a:ext uri="{FF2B5EF4-FFF2-40B4-BE49-F238E27FC236}">
                <a16:creationId xmlns:a16="http://schemas.microsoft.com/office/drawing/2014/main" id="{53539AE0-FA33-6618-2415-3771E215F2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7b3bd84be0_0_83:notes">
            <a:extLst>
              <a:ext uri="{FF2B5EF4-FFF2-40B4-BE49-F238E27FC236}">
                <a16:creationId xmlns:a16="http://schemas.microsoft.com/office/drawing/2014/main" id="{1AC73A08-1BC9-5DCD-75C8-7DB30C7E3C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3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a:extLst>
            <a:ext uri="{FF2B5EF4-FFF2-40B4-BE49-F238E27FC236}">
              <a16:creationId xmlns:a16="http://schemas.microsoft.com/office/drawing/2014/main" id="{8CC67503-B7DA-2F8B-3532-6F2450711CFA}"/>
            </a:ext>
          </a:extLst>
        </p:cNvPr>
        <p:cNvGrpSpPr/>
        <p:nvPr/>
      </p:nvGrpSpPr>
      <p:grpSpPr>
        <a:xfrm>
          <a:off x="0" y="0"/>
          <a:ext cx="0" cy="0"/>
          <a:chOff x="0" y="0"/>
          <a:chExt cx="0" cy="0"/>
        </a:xfrm>
      </p:grpSpPr>
      <p:sp>
        <p:nvSpPr>
          <p:cNvPr id="2170" name="Google Shape;2170;gc3f39c37e4_0_735:notes">
            <a:extLst>
              <a:ext uri="{FF2B5EF4-FFF2-40B4-BE49-F238E27FC236}">
                <a16:creationId xmlns:a16="http://schemas.microsoft.com/office/drawing/2014/main" id="{D2EDAA86-44F4-EB4E-0FD1-19DE5E47D1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c3f39c37e4_0_735:notes">
            <a:extLst>
              <a:ext uri="{FF2B5EF4-FFF2-40B4-BE49-F238E27FC236}">
                <a16:creationId xmlns:a16="http://schemas.microsoft.com/office/drawing/2014/main" id="{4AC21657-A083-91C5-B489-22F82395EF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29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a:extLst>
            <a:ext uri="{FF2B5EF4-FFF2-40B4-BE49-F238E27FC236}">
              <a16:creationId xmlns:a16="http://schemas.microsoft.com/office/drawing/2014/main" id="{6EB0CC28-6CC4-EB7E-42DB-4C2B8F673AE5}"/>
            </a:ext>
          </a:extLst>
        </p:cNvPr>
        <p:cNvGrpSpPr/>
        <p:nvPr/>
      </p:nvGrpSpPr>
      <p:grpSpPr>
        <a:xfrm>
          <a:off x="0" y="0"/>
          <a:ext cx="0" cy="0"/>
          <a:chOff x="0" y="0"/>
          <a:chExt cx="0" cy="0"/>
        </a:xfrm>
      </p:grpSpPr>
      <p:sp>
        <p:nvSpPr>
          <p:cNvPr id="1402" name="Google Shape;1402;gc3f39c37e4_0_216:notes">
            <a:extLst>
              <a:ext uri="{FF2B5EF4-FFF2-40B4-BE49-F238E27FC236}">
                <a16:creationId xmlns:a16="http://schemas.microsoft.com/office/drawing/2014/main" id="{C5B07347-0D5D-B4A7-BE70-1DCDF3DDB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c3f39c37e4_0_216:notes">
            <a:extLst>
              <a:ext uri="{FF2B5EF4-FFF2-40B4-BE49-F238E27FC236}">
                <a16:creationId xmlns:a16="http://schemas.microsoft.com/office/drawing/2014/main" id="{95E87B2F-CDF8-ACDE-0531-2A3E72D97F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41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1256"/>
        <p:cNvGrpSpPr/>
        <p:nvPr/>
      </p:nvGrpSpPr>
      <p:grpSpPr>
        <a:xfrm>
          <a:off x="0" y="0"/>
          <a:ext cx="0" cy="0"/>
          <a:chOff x="0" y="0"/>
          <a:chExt cx="0" cy="0"/>
        </a:xfrm>
      </p:grpSpPr>
      <p:grpSp>
        <p:nvGrpSpPr>
          <p:cNvPr id="1257" name="Google Shape;1257;p52"/>
          <p:cNvGrpSpPr/>
          <p:nvPr/>
        </p:nvGrpSpPr>
        <p:grpSpPr>
          <a:xfrm>
            <a:off x="8669664" y="245588"/>
            <a:ext cx="228825" cy="228825"/>
            <a:chOff x="3023950" y="3689950"/>
            <a:chExt cx="316100" cy="316100"/>
          </a:xfrm>
        </p:grpSpPr>
        <p:sp>
          <p:nvSpPr>
            <p:cNvPr id="1258" name="Google Shape;1258;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2"/>
          <p:cNvGrpSpPr/>
          <p:nvPr/>
        </p:nvGrpSpPr>
        <p:grpSpPr>
          <a:xfrm>
            <a:off x="245752" y="4669065"/>
            <a:ext cx="228825" cy="228856"/>
            <a:chOff x="3023950" y="3689950"/>
            <a:chExt cx="316100" cy="316100"/>
          </a:xfrm>
        </p:grpSpPr>
        <p:sp>
          <p:nvSpPr>
            <p:cNvPr id="1262" name="Google Shape;1262;p5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126"/>
        <p:cNvGrpSpPr/>
        <p:nvPr/>
      </p:nvGrpSpPr>
      <p:grpSpPr>
        <a:xfrm>
          <a:off x="0" y="0"/>
          <a:ext cx="0" cy="0"/>
          <a:chOff x="0" y="0"/>
          <a:chExt cx="0" cy="0"/>
        </a:xfrm>
      </p:grpSpPr>
      <p:sp>
        <p:nvSpPr>
          <p:cNvPr id="1127" name="Google Shape;1127;p4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1128" name="Google Shape;1128;p47"/>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grpSp>
        <p:nvGrpSpPr>
          <p:cNvPr id="1129" name="Google Shape;1129;p47"/>
          <p:cNvGrpSpPr/>
          <p:nvPr/>
        </p:nvGrpSpPr>
        <p:grpSpPr>
          <a:xfrm>
            <a:off x="245739" y="245588"/>
            <a:ext cx="228825" cy="228825"/>
            <a:chOff x="3023950" y="3689950"/>
            <a:chExt cx="316100" cy="316100"/>
          </a:xfrm>
        </p:grpSpPr>
        <p:sp>
          <p:nvSpPr>
            <p:cNvPr id="1130" name="Google Shape;1130;p4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7"/>
          <p:cNvGrpSpPr/>
          <p:nvPr/>
        </p:nvGrpSpPr>
        <p:grpSpPr>
          <a:xfrm>
            <a:off x="245752" y="4669065"/>
            <a:ext cx="228825" cy="228856"/>
            <a:chOff x="3023950" y="3689950"/>
            <a:chExt cx="316100" cy="316100"/>
          </a:xfrm>
        </p:grpSpPr>
        <p:sp>
          <p:nvSpPr>
            <p:cNvPr id="1134" name="Google Shape;1134;p4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591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51"/>
        <p:cNvGrpSpPr/>
        <p:nvPr/>
      </p:nvGrpSpPr>
      <p:grpSpPr>
        <a:xfrm>
          <a:off x="0" y="0"/>
          <a:ext cx="0" cy="0"/>
          <a:chOff x="0" y="0"/>
          <a:chExt cx="0" cy="0"/>
        </a:xfrm>
      </p:grpSpPr>
      <p:grpSp>
        <p:nvGrpSpPr>
          <p:cNvPr id="152" name="Google Shape;152;p7"/>
          <p:cNvGrpSpPr/>
          <p:nvPr/>
        </p:nvGrpSpPr>
        <p:grpSpPr>
          <a:xfrm>
            <a:off x="8669664" y="245588"/>
            <a:ext cx="228825" cy="228825"/>
            <a:chOff x="3023950" y="3689950"/>
            <a:chExt cx="316100" cy="316100"/>
          </a:xfrm>
        </p:grpSpPr>
        <p:sp>
          <p:nvSpPr>
            <p:cNvPr id="153" name="Google Shape;153;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7"/>
          <p:cNvGrpSpPr/>
          <p:nvPr/>
        </p:nvGrpSpPr>
        <p:grpSpPr>
          <a:xfrm>
            <a:off x="245752" y="4669065"/>
            <a:ext cx="228825" cy="228856"/>
            <a:chOff x="3023950" y="3689950"/>
            <a:chExt cx="316100" cy="316100"/>
          </a:xfrm>
        </p:grpSpPr>
        <p:sp>
          <p:nvSpPr>
            <p:cNvPr id="157" name="Google Shape;157;p7"/>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7"/>
          <p:cNvSpPr txBox="1">
            <a:spLocks noGrp="1"/>
          </p:cNvSpPr>
          <p:nvPr>
            <p:ph type="title"/>
          </p:nvPr>
        </p:nvSpPr>
        <p:spPr>
          <a:xfrm>
            <a:off x="4809375" y="1324550"/>
            <a:ext cx="3614700" cy="8559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7"/>
          <p:cNvSpPr txBox="1">
            <a:spLocks noGrp="1"/>
          </p:cNvSpPr>
          <p:nvPr>
            <p:ph type="subTitle" idx="1"/>
          </p:nvPr>
        </p:nvSpPr>
        <p:spPr>
          <a:xfrm>
            <a:off x="4809375" y="2181400"/>
            <a:ext cx="3614700" cy="18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78003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F518-289F-88A7-5D57-4B6894F3BF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CA92FB-EB63-F6E8-8ABF-7C5FA756D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E01E5-CD14-7D8E-21AE-FE95AF37D2F2}"/>
              </a:ext>
            </a:extLst>
          </p:cNvPr>
          <p:cNvSpPr>
            <a:spLocks noGrp="1"/>
          </p:cNvSpPr>
          <p:nvPr>
            <p:ph type="dt" sz="half" idx="10"/>
          </p:nvPr>
        </p:nvSpPr>
        <p:spPr/>
        <p:txBody>
          <a:bodyPr/>
          <a:lstStyle/>
          <a:p>
            <a:fld id="{011F8826-BFD7-4D24-B698-678A6E69E8D9}" type="datetimeFigureOut">
              <a:rPr lang="en-IN" smtClean="0"/>
              <a:t>16-01-2025</a:t>
            </a:fld>
            <a:endParaRPr lang="en-IN"/>
          </a:p>
        </p:txBody>
      </p:sp>
      <p:sp>
        <p:nvSpPr>
          <p:cNvPr id="5" name="Footer Placeholder 4">
            <a:extLst>
              <a:ext uri="{FF2B5EF4-FFF2-40B4-BE49-F238E27FC236}">
                <a16:creationId xmlns:a16="http://schemas.microsoft.com/office/drawing/2014/main" id="{09B67029-EB71-3EFF-9A0F-80535C3F71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365D80-EA45-224C-18E2-1ED1CE6EC977}"/>
              </a:ext>
            </a:extLst>
          </p:cNvPr>
          <p:cNvSpPr>
            <a:spLocks noGrp="1"/>
          </p:cNvSpPr>
          <p:nvPr>
            <p:ph type="sldNum" sz="quarter" idx="12"/>
          </p:nvPr>
        </p:nvSpPr>
        <p:spPr/>
        <p:txBody>
          <a:bodyPr/>
          <a:lstStyle/>
          <a:p>
            <a:fld id="{DD2D3133-4F34-4AE7-A536-C34415D26B41}" type="slidenum">
              <a:rPr lang="en-IN" smtClean="0"/>
              <a:t>‹#›</a:t>
            </a:fld>
            <a:endParaRPr lang="en-IN"/>
          </a:p>
        </p:txBody>
      </p:sp>
    </p:spTree>
    <p:extLst>
      <p:ext uri="{BB962C8B-B14F-4D97-AF65-F5344CB8AC3E}">
        <p14:creationId xmlns:p14="http://schemas.microsoft.com/office/powerpoint/2010/main" val="2923621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985"/>
        <p:cNvGrpSpPr/>
        <p:nvPr/>
      </p:nvGrpSpPr>
      <p:grpSpPr>
        <a:xfrm>
          <a:off x="0" y="0"/>
          <a:ext cx="0" cy="0"/>
          <a:chOff x="0" y="0"/>
          <a:chExt cx="0" cy="0"/>
        </a:xfrm>
      </p:grpSpPr>
      <p:sp>
        <p:nvSpPr>
          <p:cNvPr id="986" name="Google Shape;986;p42"/>
          <p:cNvSpPr txBox="1">
            <a:spLocks noGrp="1"/>
          </p:cNvSpPr>
          <p:nvPr>
            <p:ph type="title"/>
          </p:nvPr>
        </p:nvSpPr>
        <p:spPr>
          <a:xfrm>
            <a:off x="5273025" y="896400"/>
            <a:ext cx="3048300" cy="335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87" name="Google Shape;987;p42"/>
          <p:cNvGrpSpPr/>
          <p:nvPr/>
        </p:nvGrpSpPr>
        <p:grpSpPr>
          <a:xfrm>
            <a:off x="4675037" y="1648692"/>
            <a:ext cx="4108323" cy="3132999"/>
            <a:chOff x="5614975" y="2571738"/>
            <a:chExt cx="2725075" cy="2078413"/>
          </a:xfrm>
        </p:grpSpPr>
        <p:grpSp>
          <p:nvGrpSpPr>
            <p:cNvPr id="988" name="Google Shape;988;p42"/>
            <p:cNvGrpSpPr/>
            <p:nvPr/>
          </p:nvGrpSpPr>
          <p:grpSpPr>
            <a:xfrm>
              <a:off x="8301900" y="2571738"/>
              <a:ext cx="38150" cy="1997125"/>
              <a:chOff x="8301900" y="2571738"/>
              <a:chExt cx="38150" cy="1997125"/>
            </a:xfrm>
          </p:grpSpPr>
          <p:sp>
            <p:nvSpPr>
              <p:cNvPr id="989" name="Google Shape;989;p42"/>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2"/>
            <p:cNvGrpSpPr/>
            <p:nvPr/>
          </p:nvGrpSpPr>
          <p:grpSpPr>
            <a:xfrm>
              <a:off x="5614975" y="4609225"/>
              <a:ext cx="2597125" cy="40925"/>
              <a:chOff x="5614975" y="4609225"/>
              <a:chExt cx="2597125" cy="40925"/>
            </a:xfrm>
          </p:grpSpPr>
          <p:sp>
            <p:nvSpPr>
              <p:cNvPr id="1002" name="Google Shape;1002;p42"/>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2"/>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2"/>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4" name="Google Shape;1014;p42"/>
          <p:cNvGrpSpPr/>
          <p:nvPr/>
        </p:nvGrpSpPr>
        <p:grpSpPr>
          <a:xfrm>
            <a:off x="8669664" y="245588"/>
            <a:ext cx="228825" cy="228825"/>
            <a:chOff x="3023950" y="3689950"/>
            <a:chExt cx="316100" cy="316100"/>
          </a:xfrm>
        </p:grpSpPr>
        <p:sp>
          <p:nvSpPr>
            <p:cNvPr id="1015" name="Google Shape;1015;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2"/>
          <p:cNvGrpSpPr/>
          <p:nvPr/>
        </p:nvGrpSpPr>
        <p:grpSpPr>
          <a:xfrm>
            <a:off x="245739" y="245588"/>
            <a:ext cx="228825" cy="228825"/>
            <a:chOff x="3023950" y="3689950"/>
            <a:chExt cx="316100" cy="316100"/>
          </a:xfrm>
        </p:grpSpPr>
        <p:sp>
          <p:nvSpPr>
            <p:cNvPr id="1019" name="Google Shape;1019;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2"/>
          <p:cNvGrpSpPr/>
          <p:nvPr/>
        </p:nvGrpSpPr>
        <p:grpSpPr>
          <a:xfrm>
            <a:off x="245752" y="4669065"/>
            <a:ext cx="228825" cy="228856"/>
            <a:chOff x="3023950" y="3689950"/>
            <a:chExt cx="316100" cy="316100"/>
          </a:xfrm>
        </p:grpSpPr>
        <p:sp>
          <p:nvSpPr>
            <p:cNvPr id="1023" name="Google Shape;1023;p4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4174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5"/>
        <p:cNvGrpSpPr/>
        <p:nvPr/>
      </p:nvGrpSpPr>
      <p:grpSpPr>
        <a:xfrm>
          <a:off x="0" y="0"/>
          <a:ext cx="0" cy="0"/>
          <a:chOff x="0" y="0"/>
          <a:chExt cx="0" cy="0"/>
        </a:xfrm>
      </p:grpSpPr>
      <p:sp>
        <p:nvSpPr>
          <p:cNvPr id="216" name="Google Shape;216;p11"/>
          <p:cNvSpPr txBox="1">
            <a:spLocks noGrp="1"/>
          </p:cNvSpPr>
          <p:nvPr>
            <p:ph type="title" hasCustomPrompt="1"/>
          </p:nvPr>
        </p:nvSpPr>
        <p:spPr>
          <a:xfrm>
            <a:off x="720000" y="1973100"/>
            <a:ext cx="7704000" cy="115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7" name="Google Shape;217;p11"/>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8" name="Google Shape;218;p11"/>
          <p:cNvGrpSpPr/>
          <p:nvPr/>
        </p:nvGrpSpPr>
        <p:grpSpPr>
          <a:xfrm>
            <a:off x="8669664" y="245588"/>
            <a:ext cx="228825" cy="228825"/>
            <a:chOff x="3023950" y="3689950"/>
            <a:chExt cx="316100" cy="316100"/>
          </a:xfrm>
        </p:grpSpPr>
        <p:sp>
          <p:nvSpPr>
            <p:cNvPr id="219" name="Google Shape;219;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a:off x="8669427" y="4669065"/>
            <a:ext cx="228825" cy="228856"/>
            <a:chOff x="3023950" y="3689950"/>
            <a:chExt cx="316100" cy="316100"/>
          </a:xfrm>
        </p:grpSpPr>
        <p:sp>
          <p:nvSpPr>
            <p:cNvPr id="223" name="Google Shape;223;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1"/>
          <p:cNvGrpSpPr/>
          <p:nvPr/>
        </p:nvGrpSpPr>
        <p:grpSpPr>
          <a:xfrm>
            <a:off x="245739" y="245588"/>
            <a:ext cx="228825" cy="228825"/>
            <a:chOff x="3023950" y="3689950"/>
            <a:chExt cx="316100" cy="316100"/>
          </a:xfrm>
        </p:grpSpPr>
        <p:sp>
          <p:nvSpPr>
            <p:cNvPr id="227" name="Google Shape;227;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1"/>
          <p:cNvGrpSpPr/>
          <p:nvPr/>
        </p:nvGrpSpPr>
        <p:grpSpPr>
          <a:xfrm>
            <a:off x="245752" y="4669065"/>
            <a:ext cx="228825" cy="228856"/>
            <a:chOff x="3023950" y="3689950"/>
            <a:chExt cx="316100" cy="316100"/>
          </a:xfrm>
        </p:grpSpPr>
        <p:sp>
          <p:nvSpPr>
            <p:cNvPr id="231" name="Google Shape;231;p1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pic>
        <p:nvPicPr>
          <p:cNvPr id="235" name="Google Shape;235;p11"/>
          <p:cNvPicPr preferRelativeResize="0"/>
          <p:nvPr/>
        </p:nvPicPr>
        <p:blipFill rotWithShape="1">
          <a:blip r:embed="rId2">
            <a:alphaModFix/>
          </a:blip>
          <a:srcRect b="53187"/>
          <a:stretch/>
        </p:blipFill>
        <p:spPr>
          <a:xfrm>
            <a:off x="720000" y="-762000"/>
            <a:ext cx="6972300" cy="2447924"/>
          </a:xfrm>
          <a:prstGeom prst="rect">
            <a:avLst/>
          </a:prstGeom>
          <a:noFill/>
          <a:ln>
            <a:noFill/>
          </a:ln>
        </p:spPr>
      </p:pic>
      <p:pic>
        <p:nvPicPr>
          <p:cNvPr id="236" name="Google Shape;236;p11"/>
          <p:cNvPicPr preferRelativeResize="0"/>
          <p:nvPr/>
        </p:nvPicPr>
        <p:blipFill rotWithShape="1">
          <a:blip r:embed="rId2">
            <a:alphaModFix/>
          </a:blip>
          <a:srcRect b="53187"/>
          <a:stretch/>
        </p:blipFill>
        <p:spPr>
          <a:xfrm flipH="1">
            <a:off x="1176750" y="-863962"/>
            <a:ext cx="6972300" cy="2447924"/>
          </a:xfrm>
          <a:prstGeom prst="rect">
            <a:avLst/>
          </a:prstGeom>
          <a:noFill/>
          <a:ln>
            <a:noFill/>
          </a:ln>
        </p:spPr>
      </p:pic>
    </p:spTree>
    <p:extLst>
      <p:ext uri="{BB962C8B-B14F-4D97-AF65-F5344CB8AC3E}">
        <p14:creationId xmlns:p14="http://schemas.microsoft.com/office/powerpoint/2010/main" val="3687917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48"/>
        <p:cNvGrpSpPr/>
        <p:nvPr/>
      </p:nvGrpSpPr>
      <p:grpSpPr>
        <a:xfrm>
          <a:off x="0" y="0"/>
          <a:ext cx="0" cy="0"/>
          <a:chOff x="0" y="0"/>
          <a:chExt cx="0" cy="0"/>
        </a:xfrm>
      </p:grpSpPr>
      <p:sp>
        <p:nvSpPr>
          <p:cNvPr id="549" name="Google Shape;549;p24"/>
          <p:cNvSpPr txBox="1">
            <a:spLocks noGrp="1"/>
          </p:cNvSpPr>
          <p:nvPr>
            <p:ph type="title"/>
          </p:nvPr>
        </p:nvSpPr>
        <p:spPr>
          <a:xfrm>
            <a:off x="937525" y="1695450"/>
            <a:ext cx="3429000" cy="63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550" name="Google Shape;550;p24"/>
          <p:cNvSpPr txBox="1">
            <a:spLocks noGrp="1"/>
          </p:cNvSpPr>
          <p:nvPr>
            <p:ph type="subTitle" idx="1"/>
          </p:nvPr>
        </p:nvSpPr>
        <p:spPr>
          <a:xfrm>
            <a:off x="720000" y="2535750"/>
            <a:ext cx="3678600" cy="93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51" name="Google Shape;551;p24"/>
          <p:cNvGrpSpPr/>
          <p:nvPr/>
        </p:nvGrpSpPr>
        <p:grpSpPr>
          <a:xfrm>
            <a:off x="4672726" y="1652797"/>
            <a:ext cx="4108323" cy="3132999"/>
            <a:chOff x="5614975" y="2571738"/>
            <a:chExt cx="2725075" cy="2078413"/>
          </a:xfrm>
        </p:grpSpPr>
        <p:grpSp>
          <p:nvGrpSpPr>
            <p:cNvPr id="552" name="Google Shape;552;p24"/>
            <p:cNvGrpSpPr/>
            <p:nvPr/>
          </p:nvGrpSpPr>
          <p:grpSpPr>
            <a:xfrm>
              <a:off x="8301900" y="2571738"/>
              <a:ext cx="38150" cy="1997125"/>
              <a:chOff x="8301900" y="2571738"/>
              <a:chExt cx="38150" cy="1997125"/>
            </a:xfrm>
          </p:grpSpPr>
          <p:sp>
            <p:nvSpPr>
              <p:cNvPr id="553" name="Google Shape;553;p2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4"/>
            <p:cNvGrpSpPr/>
            <p:nvPr/>
          </p:nvGrpSpPr>
          <p:grpSpPr>
            <a:xfrm>
              <a:off x="5614975" y="4609225"/>
              <a:ext cx="2597125" cy="40925"/>
              <a:chOff x="5614975" y="4609225"/>
              <a:chExt cx="2597125" cy="40925"/>
            </a:xfrm>
          </p:grpSpPr>
          <p:sp>
            <p:nvSpPr>
              <p:cNvPr id="566" name="Google Shape;566;p2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4"/>
          <p:cNvGrpSpPr/>
          <p:nvPr/>
        </p:nvGrpSpPr>
        <p:grpSpPr>
          <a:xfrm>
            <a:off x="245739" y="245588"/>
            <a:ext cx="228825" cy="228825"/>
            <a:chOff x="3023950" y="3689950"/>
            <a:chExt cx="316100" cy="316100"/>
          </a:xfrm>
        </p:grpSpPr>
        <p:sp>
          <p:nvSpPr>
            <p:cNvPr id="579" name="Google Shape;579;p2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4"/>
          <p:cNvGrpSpPr/>
          <p:nvPr/>
        </p:nvGrpSpPr>
        <p:grpSpPr>
          <a:xfrm>
            <a:off x="245752" y="4669065"/>
            <a:ext cx="228825" cy="228856"/>
            <a:chOff x="3023950" y="3689950"/>
            <a:chExt cx="316100" cy="316100"/>
          </a:xfrm>
        </p:grpSpPr>
        <p:sp>
          <p:nvSpPr>
            <p:cNvPr id="583" name="Google Shape;583;p2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9347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7435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87"/>
        <p:cNvGrpSpPr/>
        <p:nvPr/>
      </p:nvGrpSpPr>
      <p:grpSpPr>
        <a:xfrm>
          <a:off x="0" y="0"/>
          <a:ext cx="0" cy="0"/>
          <a:chOff x="0" y="0"/>
          <a:chExt cx="0" cy="0"/>
        </a:xfrm>
      </p:grpSpPr>
      <p:grpSp>
        <p:nvGrpSpPr>
          <p:cNvPr id="1088" name="Google Shape;1088;p45"/>
          <p:cNvGrpSpPr/>
          <p:nvPr/>
        </p:nvGrpSpPr>
        <p:grpSpPr>
          <a:xfrm>
            <a:off x="245739" y="245588"/>
            <a:ext cx="8652750" cy="4652334"/>
            <a:chOff x="245739" y="245588"/>
            <a:chExt cx="8652750" cy="4652334"/>
          </a:xfrm>
        </p:grpSpPr>
        <p:grpSp>
          <p:nvGrpSpPr>
            <p:cNvPr id="1089" name="Google Shape;1089;p45"/>
            <p:cNvGrpSpPr/>
            <p:nvPr/>
          </p:nvGrpSpPr>
          <p:grpSpPr>
            <a:xfrm>
              <a:off x="8669664" y="245588"/>
              <a:ext cx="228825" cy="228825"/>
              <a:chOff x="3023950" y="3689950"/>
              <a:chExt cx="316100" cy="316100"/>
            </a:xfrm>
          </p:grpSpPr>
          <p:sp>
            <p:nvSpPr>
              <p:cNvPr id="1090" name="Google Shape;1090;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5"/>
            <p:cNvGrpSpPr/>
            <p:nvPr/>
          </p:nvGrpSpPr>
          <p:grpSpPr>
            <a:xfrm>
              <a:off x="8669427" y="4669065"/>
              <a:ext cx="228825" cy="228856"/>
              <a:chOff x="3023950" y="3689950"/>
              <a:chExt cx="316100" cy="316100"/>
            </a:xfrm>
          </p:grpSpPr>
          <p:sp>
            <p:nvSpPr>
              <p:cNvPr id="1094" name="Google Shape;1094;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5"/>
            <p:cNvGrpSpPr/>
            <p:nvPr/>
          </p:nvGrpSpPr>
          <p:grpSpPr>
            <a:xfrm>
              <a:off x="245739" y="245588"/>
              <a:ext cx="228825" cy="228825"/>
              <a:chOff x="3023950" y="3689950"/>
              <a:chExt cx="316100" cy="316100"/>
            </a:xfrm>
          </p:grpSpPr>
          <p:sp>
            <p:nvSpPr>
              <p:cNvPr id="1098" name="Google Shape;1098;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5"/>
            <p:cNvGrpSpPr/>
            <p:nvPr/>
          </p:nvGrpSpPr>
          <p:grpSpPr>
            <a:xfrm>
              <a:off x="245752" y="4669065"/>
              <a:ext cx="228825" cy="228856"/>
              <a:chOff x="3023950" y="3689950"/>
              <a:chExt cx="316100" cy="316100"/>
            </a:xfrm>
          </p:grpSpPr>
          <p:sp>
            <p:nvSpPr>
              <p:cNvPr id="1102" name="Google Shape;1102;p4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5" name="Google Shape;1105;p4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1106" name="Google Shape;1106;p45"/>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extLst>
      <p:ext uri="{BB962C8B-B14F-4D97-AF65-F5344CB8AC3E}">
        <p14:creationId xmlns:p14="http://schemas.microsoft.com/office/powerpoint/2010/main" val="2616698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1046"/>
        <p:cNvGrpSpPr/>
        <p:nvPr/>
      </p:nvGrpSpPr>
      <p:grpSpPr>
        <a:xfrm>
          <a:off x="0" y="0"/>
          <a:ext cx="0" cy="0"/>
          <a:chOff x="0" y="0"/>
          <a:chExt cx="0" cy="0"/>
        </a:xfrm>
      </p:grpSpPr>
      <p:sp>
        <p:nvSpPr>
          <p:cNvPr id="1047" name="Google Shape;1047;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grpSp>
        <p:nvGrpSpPr>
          <p:cNvPr id="1048" name="Google Shape;1048;p44"/>
          <p:cNvGrpSpPr/>
          <p:nvPr/>
        </p:nvGrpSpPr>
        <p:grpSpPr>
          <a:xfrm>
            <a:off x="4672726" y="1652797"/>
            <a:ext cx="4108323" cy="3132999"/>
            <a:chOff x="5614975" y="2571738"/>
            <a:chExt cx="2725075" cy="2078413"/>
          </a:xfrm>
        </p:grpSpPr>
        <p:grpSp>
          <p:nvGrpSpPr>
            <p:cNvPr id="1049" name="Google Shape;1049;p44"/>
            <p:cNvGrpSpPr/>
            <p:nvPr/>
          </p:nvGrpSpPr>
          <p:grpSpPr>
            <a:xfrm>
              <a:off x="8301900" y="2571738"/>
              <a:ext cx="38150" cy="1997125"/>
              <a:chOff x="8301900" y="2571738"/>
              <a:chExt cx="38150" cy="1997125"/>
            </a:xfrm>
          </p:grpSpPr>
          <p:sp>
            <p:nvSpPr>
              <p:cNvPr id="1050" name="Google Shape;1050;p4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4"/>
            <p:cNvGrpSpPr/>
            <p:nvPr/>
          </p:nvGrpSpPr>
          <p:grpSpPr>
            <a:xfrm>
              <a:off x="5614975" y="4609225"/>
              <a:ext cx="2597125" cy="40925"/>
              <a:chOff x="5614975" y="4609225"/>
              <a:chExt cx="2597125" cy="40925"/>
            </a:xfrm>
          </p:grpSpPr>
          <p:sp>
            <p:nvSpPr>
              <p:cNvPr id="1063" name="Google Shape;1063;p4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44"/>
          <p:cNvGrpSpPr/>
          <p:nvPr/>
        </p:nvGrpSpPr>
        <p:grpSpPr>
          <a:xfrm>
            <a:off x="8669664" y="245588"/>
            <a:ext cx="228825" cy="228825"/>
            <a:chOff x="3023950" y="3689950"/>
            <a:chExt cx="316100" cy="316100"/>
          </a:xfrm>
        </p:grpSpPr>
        <p:sp>
          <p:nvSpPr>
            <p:cNvPr id="1076" name="Google Shape;1076;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4"/>
          <p:cNvGrpSpPr/>
          <p:nvPr/>
        </p:nvGrpSpPr>
        <p:grpSpPr>
          <a:xfrm>
            <a:off x="245739" y="245588"/>
            <a:ext cx="228825" cy="228825"/>
            <a:chOff x="3023950" y="3689950"/>
            <a:chExt cx="316100" cy="316100"/>
          </a:xfrm>
        </p:grpSpPr>
        <p:sp>
          <p:nvSpPr>
            <p:cNvPr id="1080" name="Google Shape;1080;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4"/>
          <p:cNvGrpSpPr/>
          <p:nvPr/>
        </p:nvGrpSpPr>
        <p:grpSpPr>
          <a:xfrm>
            <a:off x="245752" y="4669065"/>
            <a:ext cx="228825" cy="228856"/>
            <a:chOff x="3023950" y="3689950"/>
            <a:chExt cx="316100" cy="316100"/>
          </a:xfrm>
        </p:grpSpPr>
        <p:sp>
          <p:nvSpPr>
            <p:cNvPr id="1084" name="Google Shape;1084;p4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3773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3"/>
          <p:cNvSpPr/>
          <p:nvPr/>
        </p:nvSpPr>
        <p:spPr>
          <a:xfrm>
            <a:off x="0" y="0"/>
            <a:ext cx="9144000" cy="5143500"/>
          </a:xfrm>
          <a:prstGeom prst="rect">
            <a:avLst/>
          </a:prstGeom>
          <a:solidFill>
            <a:srgbClr val="161616">
              <a:alpha val="59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title" hasCustomPrompt="1"/>
          </p:nvPr>
        </p:nvSpPr>
        <p:spPr>
          <a:xfrm rot="1961">
            <a:off x="2909743" y="1653976"/>
            <a:ext cx="1052100" cy="9669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1" name="Google Shape;51;p13"/>
          <p:cNvSpPr txBox="1">
            <a:spLocks noGrp="1"/>
          </p:cNvSpPr>
          <p:nvPr>
            <p:ph type="title" idx="2"/>
          </p:nvPr>
        </p:nvSpPr>
        <p:spPr>
          <a:xfrm>
            <a:off x="720000" y="1508100"/>
            <a:ext cx="2193300" cy="791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 name="Google Shape;52;p13"/>
          <p:cNvSpPr txBox="1">
            <a:spLocks noGrp="1"/>
          </p:cNvSpPr>
          <p:nvPr>
            <p:ph type="subTitle" idx="1"/>
          </p:nvPr>
        </p:nvSpPr>
        <p:spPr>
          <a:xfrm>
            <a:off x="720000" y="2164183"/>
            <a:ext cx="2193300" cy="602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title" idx="3" hasCustomPrompt="1"/>
          </p:nvPr>
        </p:nvSpPr>
        <p:spPr>
          <a:xfrm rot="1961">
            <a:off x="2909850" y="3326273"/>
            <a:ext cx="1052100" cy="9669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title" idx="4"/>
          </p:nvPr>
        </p:nvSpPr>
        <p:spPr>
          <a:xfrm>
            <a:off x="720000" y="3180300"/>
            <a:ext cx="2193300" cy="791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 name="Google Shape;55;p13"/>
          <p:cNvSpPr txBox="1">
            <a:spLocks noGrp="1"/>
          </p:cNvSpPr>
          <p:nvPr>
            <p:ph type="subTitle" idx="5"/>
          </p:nvPr>
        </p:nvSpPr>
        <p:spPr>
          <a:xfrm>
            <a:off x="720000" y="3836408"/>
            <a:ext cx="2193300" cy="602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6" hasCustomPrompt="1"/>
          </p:nvPr>
        </p:nvSpPr>
        <p:spPr>
          <a:xfrm rot="-1961" flipH="1">
            <a:off x="5182100" y="1654015"/>
            <a:ext cx="1052100" cy="9669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 name="Google Shape;57;p13"/>
          <p:cNvSpPr txBox="1">
            <a:spLocks noGrp="1"/>
          </p:cNvSpPr>
          <p:nvPr>
            <p:ph type="title" idx="7"/>
          </p:nvPr>
        </p:nvSpPr>
        <p:spPr>
          <a:xfrm flipH="1">
            <a:off x="6230700" y="1508100"/>
            <a:ext cx="2193300" cy="791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flipH="1">
            <a:off x="6230700" y="2164183"/>
            <a:ext cx="2193300" cy="602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9" hasCustomPrompt="1"/>
          </p:nvPr>
        </p:nvSpPr>
        <p:spPr>
          <a:xfrm rot="-1961" flipH="1">
            <a:off x="5182100" y="3326227"/>
            <a:ext cx="1052100" cy="9669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title" idx="13"/>
          </p:nvPr>
        </p:nvSpPr>
        <p:spPr>
          <a:xfrm flipH="1">
            <a:off x="6230700" y="3180300"/>
            <a:ext cx="2193300" cy="791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subTitle" idx="14"/>
          </p:nvPr>
        </p:nvSpPr>
        <p:spPr>
          <a:xfrm flipH="1">
            <a:off x="6230700" y="3836408"/>
            <a:ext cx="2193300" cy="602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15"/>
          </p:nvPr>
        </p:nvSpPr>
        <p:spPr>
          <a:xfrm>
            <a:off x="720000" y="540000"/>
            <a:ext cx="7704000" cy="634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85220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grpSp>
        <p:nvGrpSpPr>
          <p:cNvPr id="64" name="Google Shape;64;p4"/>
          <p:cNvGrpSpPr/>
          <p:nvPr/>
        </p:nvGrpSpPr>
        <p:grpSpPr>
          <a:xfrm>
            <a:off x="4623226" y="329155"/>
            <a:ext cx="4189623" cy="3267308"/>
            <a:chOff x="4623226" y="329155"/>
            <a:chExt cx="4189623" cy="3267308"/>
          </a:xfrm>
        </p:grpSpPr>
        <p:grpSp>
          <p:nvGrpSpPr>
            <p:cNvPr id="65" name="Google Shape;65;p4"/>
            <p:cNvGrpSpPr/>
            <p:nvPr/>
          </p:nvGrpSpPr>
          <p:grpSpPr>
            <a:xfrm>
              <a:off x="8755334" y="585997"/>
              <a:ext cx="57515" cy="3010466"/>
              <a:chOff x="8301900" y="2571738"/>
              <a:chExt cx="38150" cy="1997125"/>
            </a:xfrm>
          </p:grpSpPr>
          <p:sp>
            <p:nvSpPr>
              <p:cNvPr id="66" name="Google Shape;66;p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4"/>
            <p:cNvGrpSpPr/>
            <p:nvPr/>
          </p:nvGrpSpPr>
          <p:grpSpPr>
            <a:xfrm>
              <a:off x="4623226" y="329155"/>
              <a:ext cx="3915426" cy="61690"/>
              <a:chOff x="5614975" y="4609225"/>
              <a:chExt cx="2597125" cy="40925"/>
            </a:xfrm>
          </p:grpSpPr>
          <p:sp>
            <p:nvSpPr>
              <p:cNvPr id="79" name="Google Shape;79;p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 name="Google Shape;9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2" name="Google Shape;92;p4"/>
          <p:cNvSpPr txBox="1">
            <a:spLocks noGrp="1"/>
          </p:cNvSpPr>
          <p:nvPr>
            <p:ph type="body" idx="1"/>
          </p:nvPr>
        </p:nvSpPr>
        <p:spPr>
          <a:xfrm>
            <a:off x="720000" y="1225625"/>
            <a:ext cx="7704000" cy="3378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grpSp>
        <p:nvGrpSpPr>
          <p:cNvPr id="93" name="Google Shape;93;p4"/>
          <p:cNvGrpSpPr/>
          <p:nvPr/>
        </p:nvGrpSpPr>
        <p:grpSpPr>
          <a:xfrm>
            <a:off x="8669664" y="245588"/>
            <a:ext cx="228825" cy="228825"/>
            <a:chOff x="3023950" y="3689950"/>
            <a:chExt cx="316100" cy="316100"/>
          </a:xfrm>
        </p:grpSpPr>
        <p:sp>
          <p:nvSpPr>
            <p:cNvPr id="94" name="Google Shape;94;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8669427" y="4669065"/>
            <a:ext cx="228825" cy="228856"/>
            <a:chOff x="3023950" y="3689950"/>
            <a:chExt cx="316100" cy="316100"/>
          </a:xfrm>
        </p:grpSpPr>
        <p:sp>
          <p:nvSpPr>
            <p:cNvPr id="98" name="Google Shape;98;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4"/>
          <p:cNvGrpSpPr/>
          <p:nvPr/>
        </p:nvGrpSpPr>
        <p:grpSpPr>
          <a:xfrm>
            <a:off x="245739" y="245588"/>
            <a:ext cx="228825" cy="228825"/>
            <a:chOff x="3023950" y="3689950"/>
            <a:chExt cx="316100" cy="316100"/>
          </a:xfrm>
        </p:grpSpPr>
        <p:sp>
          <p:nvSpPr>
            <p:cNvPr id="102" name="Google Shape;102;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245752" y="4669065"/>
            <a:ext cx="228825" cy="228856"/>
            <a:chOff x="3023950" y="3689950"/>
            <a:chExt cx="316100" cy="316100"/>
          </a:xfrm>
        </p:grpSpPr>
        <p:sp>
          <p:nvSpPr>
            <p:cNvPr id="106" name="Google Shape;106;p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4"/>
        <p:cNvGrpSpPr/>
        <p:nvPr/>
      </p:nvGrpSpPr>
      <p:grpSpPr>
        <a:xfrm>
          <a:off x="0" y="0"/>
          <a:ext cx="0" cy="0"/>
          <a:chOff x="0" y="0"/>
          <a:chExt cx="0" cy="0"/>
        </a:xfrm>
      </p:grpSpPr>
      <p:grpSp>
        <p:nvGrpSpPr>
          <p:cNvPr id="185" name="Google Shape;185;p9"/>
          <p:cNvGrpSpPr/>
          <p:nvPr/>
        </p:nvGrpSpPr>
        <p:grpSpPr>
          <a:xfrm>
            <a:off x="8669664" y="4669088"/>
            <a:ext cx="228825" cy="228825"/>
            <a:chOff x="3023950" y="3689950"/>
            <a:chExt cx="316100" cy="316100"/>
          </a:xfrm>
        </p:grpSpPr>
        <p:sp>
          <p:nvSpPr>
            <p:cNvPr id="186" name="Google Shape;186;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9"/>
          <p:cNvGrpSpPr/>
          <p:nvPr/>
        </p:nvGrpSpPr>
        <p:grpSpPr>
          <a:xfrm>
            <a:off x="245739" y="4669088"/>
            <a:ext cx="228825" cy="228825"/>
            <a:chOff x="3023950" y="3689950"/>
            <a:chExt cx="316100" cy="316100"/>
          </a:xfrm>
        </p:grpSpPr>
        <p:sp>
          <p:nvSpPr>
            <p:cNvPr id="190" name="Google Shape;190;p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p:nvPr/>
        </p:nvSpPr>
        <p:spPr>
          <a:xfrm>
            <a:off x="2347175" y="245605"/>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194" name="Google Shape;194;p9"/>
          <p:cNvSpPr txBox="1">
            <a:spLocks noGrp="1"/>
          </p:cNvSpPr>
          <p:nvPr>
            <p:ph type="title"/>
          </p:nvPr>
        </p:nvSpPr>
        <p:spPr>
          <a:xfrm>
            <a:off x="720000" y="1202100"/>
            <a:ext cx="3694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3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9"/>
          <p:cNvSpPr txBox="1">
            <a:spLocks noGrp="1"/>
          </p:cNvSpPr>
          <p:nvPr>
            <p:ph type="subTitle" idx="1"/>
          </p:nvPr>
        </p:nvSpPr>
        <p:spPr>
          <a:xfrm>
            <a:off x="720000" y="1957800"/>
            <a:ext cx="36942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8">
  <p:cSld name="CUSTOM_7_1">
    <p:spTree>
      <p:nvGrpSpPr>
        <p:cNvPr id="1" name="Shape 614"/>
        <p:cNvGrpSpPr/>
        <p:nvPr/>
      </p:nvGrpSpPr>
      <p:grpSpPr>
        <a:xfrm>
          <a:off x="0" y="0"/>
          <a:ext cx="0" cy="0"/>
          <a:chOff x="0" y="0"/>
          <a:chExt cx="0" cy="0"/>
        </a:xfrm>
      </p:grpSpPr>
      <p:sp>
        <p:nvSpPr>
          <p:cNvPr id="615" name="Google Shape;615;p28"/>
          <p:cNvSpPr txBox="1">
            <a:spLocks noGrp="1"/>
          </p:cNvSpPr>
          <p:nvPr>
            <p:ph type="title"/>
          </p:nvPr>
        </p:nvSpPr>
        <p:spPr>
          <a:xfrm>
            <a:off x="3590925" y="1378448"/>
            <a:ext cx="4833000" cy="6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6" name="Google Shape;616;p28"/>
          <p:cNvSpPr txBox="1">
            <a:spLocks noGrp="1"/>
          </p:cNvSpPr>
          <p:nvPr>
            <p:ph type="subTitle" idx="1"/>
          </p:nvPr>
        </p:nvSpPr>
        <p:spPr>
          <a:xfrm>
            <a:off x="3591003" y="2051348"/>
            <a:ext cx="4833000" cy="17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17" name="Google Shape;617;p28"/>
          <p:cNvGrpSpPr/>
          <p:nvPr/>
        </p:nvGrpSpPr>
        <p:grpSpPr>
          <a:xfrm>
            <a:off x="8669664" y="245588"/>
            <a:ext cx="228825" cy="228825"/>
            <a:chOff x="3023950" y="3689950"/>
            <a:chExt cx="316100" cy="316100"/>
          </a:xfrm>
        </p:grpSpPr>
        <p:sp>
          <p:nvSpPr>
            <p:cNvPr id="618" name="Google Shape;618;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28"/>
          <p:cNvGrpSpPr/>
          <p:nvPr/>
        </p:nvGrpSpPr>
        <p:grpSpPr>
          <a:xfrm>
            <a:off x="8669427" y="4669065"/>
            <a:ext cx="228825" cy="228856"/>
            <a:chOff x="3023950" y="3689950"/>
            <a:chExt cx="316100" cy="316100"/>
          </a:xfrm>
        </p:grpSpPr>
        <p:sp>
          <p:nvSpPr>
            <p:cNvPr id="622" name="Google Shape;622;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8"/>
          <p:cNvGrpSpPr/>
          <p:nvPr/>
        </p:nvGrpSpPr>
        <p:grpSpPr>
          <a:xfrm>
            <a:off x="245739" y="245588"/>
            <a:ext cx="228825" cy="228825"/>
            <a:chOff x="3023950" y="3689950"/>
            <a:chExt cx="316100" cy="316100"/>
          </a:xfrm>
        </p:grpSpPr>
        <p:sp>
          <p:nvSpPr>
            <p:cNvPr id="626" name="Google Shape;626;p2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781"/>
        <p:cNvGrpSpPr/>
        <p:nvPr/>
      </p:nvGrpSpPr>
      <p:grpSpPr>
        <a:xfrm>
          <a:off x="0" y="0"/>
          <a:ext cx="0" cy="0"/>
          <a:chOff x="0" y="0"/>
          <a:chExt cx="0" cy="0"/>
        </a:xfrm>
      </p:grpSpPr>
      <p:sp>
        <p:nvSpPr>
          <p:cNvPr id="782" name="Google Shape;782;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a:endParaRPr/>
          </a:p>
        </p:txBody>
      </p:sp>
      <p:sp>
        <p:nvSpPr>
          <p:cNvPr id="783" name="Google Shape;783;p34"/>
          <p:cNvSpPr txBox="1">
            <a:spLocks noGrp="1"/>
          </p:cNvSpPr>
          <p:nvPr>
            <p:ph type="title" idx="2"/>
          </p:nvPr>
        </p:nvSpPr>
        <p:spPr>
          <a:xfrm>
            <a:off x="778650" y="2451442"/>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4" name="Google Shape;784;p34"/>
          <p:cNvSpPr txBox="1">
            <a:spLocks noGrp="1"/>
          </p:cNvSpPr>
          <p:nvPr>
            <p:ph type="title" idx="3"/>
          </p:nvPr>
        </p:nvSpPr>
        <p:spPr>
          <a:xfrm>
            <a:off x="3432538" y="2451417"/>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5" name="Google Shape;785;p34"/>
          <p:cNvSpPr txBox="1">
            <a:spLocks noGrp="1"/>
          </p:cNvSpPr>
          <p:nvPr>
            <p:ph type="title" idx="4"/>
          </p:nvPr>
        </p:nvSpPr>
        <p:spPr>
          <a:xfrm>
            <a:off x="6086425" y="2451417"/>
            <a:ext cx="2279700" cy="424200"/>
          </a:xfrm>
          <a:prstGeom prst="rect">
            <a:avLst/>
          </a:prstGeom>
        </p:spPr>
        <p:txBody>
          <a:bodyPr spcFirstLastPara="1" wrap="square" lIns="0" tIns="182875" rIns="0" bIns="0" anchor="ctr" anchorCtr="0">
            <a:noAutofit/>
          </a:bodyPr>
          <a:lstStyle>
            <a:lvl1pPr lvl="0" algn="ctr" rtl="0">
              <a:spcBef>
                <a:spcPts val="0"/>
              </a:spcBef>
              <a:spcAft>
                <a:spcPts val="0"/>
              </a:spcAft>
              <a:buSzPts val="2000"/>
              <a:buNone/>
              <a:defRPr sz="2500"/>
            </a:lvl1pPr>
            <a:lvl2pPr lvl="1" algn="ctr" rtl="0">
              <a:spcBef>
                <a:spcPts val="0"/>
              </a:spcBef>
              <a:spcAft>
                <a:spcPts val="0"/>
              </a:spcAft>
              <a:buClr>
                <a:schemeClr val="dk1"/>
              </a:buClr>
              <a:buSzPts val="2000"/>
              <a:buNone/>
              <a:defRPr sz="2000">
                <a:solidFill>
                  <a:schemeClr val="dk1"/>
                </a:solidFill>
              </a:defRPr>
            </a:lvl2pPr>
            <a:lvl3pPr lvl="2" algn="ctr" rtl="0">
              <a:spcBef>
                <a:spcPts val="0"/>
              </a:spcBef>
              <a:spcAft>
                <a:spcPts val="0"/>
              </a:spcAft>
              <a:buClr>
                <a:schemeClr val="dk1"/>
              </a:buClr>
              <a:buSzPts val="2000"/>
              <a:buNone/>
              <a:defRPr sz="2000">
                <a:solidFill>
                  <a:schemeClr val="dk1"/>
                </a:solidFill>
              </a:defRPr>
            </a:lvl3pPr>
            <a:lvl4pPr lvl="3" algn="ctr" rtl="0">
              <a:spcBef>
                <a:spcPts val="0"/>
              </a:spcBef>
              <a:spcAft>
                <a:spcPts val="0"/>
              </a:spcAft>
              <a:buClr>
                <a:schemeClr val="dk1"/>
              </a:buClr>
              <a:buSzPts val="2000"/>
              <a:buNone/>
              <a:defRPr sz="2000">
                <a:solidFill>
                  <a:schemeClr val="dk1"/>
                </a:solidFill>
              </a:defRPr>
            </a:lvl4pPr>
            <a:lvl5pPr lvl="4" algn="ctr" rtl="0">
              <a:spcBef>
                <a:spcPts val="0"/>
              </a:spcBef>
              <a:spcAft>
                <a:spcPts val="0"/>
              </a:spcAft>
              <a:buClr>
                <a:schemeClr val="dk1"/>
              </a:buClr>
              <a:buSzPts val="2000"/>
              <a:buNone/>
              <a:defRPr sz="2000">
                <a:solidFill>
                  <a:schemeClr val="dk1"/>
                </a:solidFill>
              </a:defRPr>
            </a:lvl5pPr>
            <a:lvl6pPr lvl="5" algn="ctr" rtl="0">
              <a:spcBef>
                <a:spcPts val="0"/>
              </a:spcBef>
              <a:spcAft>
                <a:spcPts val="0"/>
              </a:spcAft>
              <a:buClr>
                <a:schemeClr val="dk1"/>
              </a:buClr>
              <a:buSzPts val="2000"/>
              <a:buNone/>
              <a:defRPr sz="2000">
                <a:solidFill>
                  <a:schemeClr val="dk1"/>
                </a:solidFill>
              </a:defRPr>
            </a:lvl6pPr>
            <a:lvl7pPr lvl="6" algn="ctr" rtl="0">
              <a:spcBef>
                <a:spcPts val="0"/>
              </a:spcBef>
              <a:spcAft>
                <a:spcPts val="0"/>
              </a:spcAft>
              <a:buClr>
                <a:schemeClr val="dk1"/>
              </a:buClr>
              <a:buSzPts val="2000"/>
              <a:buNone/>
              <a:defRPr sz="2000">
                <a:solidFill>
                  <a:schemeClr val="dk1"/>
                </a:solidFill>
              </a:defRPr>
            </a:lvl7pPr>
            <a:lvl8pPr lvl="7" algn="ctr" rtl="0">
              <a:spcBef>
                <a:spcPts val="0"/>
              </a:spcBef>
              <a:spcAft>
                <a:spcPts val="0"/>
              </a:spcAft>
              <a:buClr>
                <a:schemeClr val="dk1"/>
              </a:buClr>
              <a:buSzPts val="2000"/>
              <a:buNone/>
              <a:defRPr sz="2000">
                <a:solidFill>
                  <a:schemeClr val="dk1"/>
                </a:solidFill>
              </a:defRPr>
            </a:lvl8pPr>
            <a:lvl9pPr lvl="8" algn="ctr" rtl="0">
              <a:spcBef>
                <a:spcPts val="0"/>
              </a:spcBef>
              <a:spcAft>
                <a:spcPts val="0"/>
              </a:spcAft>
              <a:buClr>
                <a:schemeClr val="dk1"/>
              </a:buClr>
              <a:buSzPts val="2000"/>
              <a:buNone/>
              <a:defRPr sz="2000">
                <a:solidFill>
                  <a:schemeClr val="dk1"/>
                </a:solidFill>
              </a:defRPr>
            </a:lvl9pPr>
          </a:lstStyle>
          <a:p>
            <a:endParaRPr/>
          </a:p>
        </p:txBody>
      </p:sp>
      <p:sp>
        <p:nvSpPr>
          <p:cNvPr id="786" name="Google Shape;786;p34"/>
          <p:cNvSpPr txBox="1">
            <a:spLocks noGrp="1"/>
          </p:cNvSpPr>
          <p:nvPr>
            <p:ph type="subTitle" idx="1"/>
          </p:nvPr>
        </p:nvSpPr>
        <p:spPr>
          <a:xfrm>
            <a:off x="778650" y="3015628"/>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34"/>
          <p:cNvSpPr txBox="1">
            <a:spLocks noGrp="1"/>
          </p:cNvSpPr>
          <p:nvPr>
            <p:ph type="subTitle" idx="5"/>
          </p:nvPr>
        </p:nvSpPr>
        <p:spPr>
          <a:xfrm>
            <a:off x="3432550" y="3015625"/>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8" name="Google Shape;788;p34"/>
          <p:cNvSpPr txBox="1">
            <a:spLocks noGrp="1"/>
          </p:cNvSpPr>
          <p:nvPr>
            <p:ph type="subTitle" idx="6"/>
          </p:nvPr>
        </p:nvSpPr>
        <p:spPr>
          <a:xfrm>
            <a:off x="6086425" y="3015625"/>
            <a:ext cx="2279700" cy="10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89" name="Google Shape;789;p34"/>
          <p:cNvGrpSpPr/>
          <p:nvPr/>
        </p:nvGrpSpPr>
        <p:grpSpPr>
          <a:xfrm>
            <a:off x="8669664" y="245588"/>
            <a:ext cx="228825" cy="228825"/>
            <a:chOff x="3023950" y="3689950"/>
            <a:chExt cx="316100" cy="316100"/>
          </a:xfrm>
        </p:grpSpPr>
        <p:sp>
          <p:nvSpPr>
            <p:cNvPr id="790" name="Google Shape;790;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34"/>
          <p:cNvGrpSpPr/>
          <p:nvPr/>
        </p:nvGrpSpPr>
        <p:grpSpPr>
          <a:xfrm>
            <a:off x="8669427" y="4669065"/>
            <a:ext cx="228825" cy="228856"/>
            <a:chOff x="3023950" y="3689950"/>
            <a:chExt cx="316100" cy="316100"/>
          </a:xfrm>
        </p:grpSpPr>
        <p:sp>
          <p:nvSpPr>
            <p:cNvPr id="794" name="Google Shape;794;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45739" y="245588"/>
            <a:ext cx="228825" cy="228825"/>
            <a:chOff x="3023950" y="3689950"/>
            <a:chExt cx="316100" cy="316100"/>
          </a:xfrm>
        </p:grpSpPr>
        <p:sp>
          <p:nvSpPr>
            <p:cNvPr id="798" name="Google Shape;798;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4"/>
          <p:cNvGrpSpPr/>
          <p:nvPr/>
        </p:nvGrpSpPr>
        <p:grpSpPr>
          <a:xfrm>
            <a:off x="245752" y="4669065"/>
            <a:ext cx="228825" cy="228856"/>
            <a:chOff x="3023950" y="3689950"/>
            <a:chExt cx="316100" cy="316100"/>
          </a:xfrm>
        </p:grpSpPr>
        <p:sp>
          <p:nvSpPr>
            <p:cNvPr id="802" name="Google Shape;802;p3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1180"/>
        <p:cNvGrpSpPr/>
        <p:nvPr/>
      </p:nvGrpSpPr>
      <p:grpSpPr>
        <a:xfrm>
          <a:off x="0" y="0"/>
          <a:ext cx="0" cy="0"/>
          <a:chOff x="0" y="0"/>
          <a:chExt cx="0" cy="0"/>
        </a:xfrm>
      </p:grpSpPr>
      <p:grpSp>
        <p:nvGrpSpPr>
          <p:cNvPr id="1181" name="Google Shape;1181;p49"/>
          <p:cNvGrpSpPr/>
          <p:nvPr/>
        </p:nvGrpSpPr>
        <p:grpSpPr>
          <a:xfrm>
            <a:off x="179802" y="164163"/>
            <a:ext cx="8784400" cy="4781834"/>
            <a:chOff x="179802" y="164163"/>
            <a:chExt cx="8784400" cy="4781834"/>
          </a:xfrm>
        </p:grpSpPr>
        <p:grpSp>
          <p:nvGrpSpPr>
            <p:cNvPr id="1182" name="Google Shape;1182;p49"/>
            <p:cNvGrpSpPr/>
            <p:nvPr/>
          </p:nvGrpSpPr>
          <p:grpSpPr>
            <a:xfrm>
              <a:off x="8735377" y="164163"/>
              <a:ext cx="228825" cy="228825"/>
              <a:chOff x="3023950" y="3689950"/>
              <a:chExt cx="316100" cy="316100"/>
            </a:xfrm>
          </p:grpSpPr>
          <p:sp>
            <p:nvSpPr>
              <p:cNvPr id="1183" name="Google Shape;1183;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9"/>
            <p:cNvGrpSpPr/>
            <p:nvPr/>
          </p:nvGrpSpPr>
          <p:grpSpPr>
            <a:xfrm>
              <a:off x="179802" y="164163"/>
              <a:ext cx="228825" cy="228825"/>
              <a:chOff x="3023950" y="3689950"/>
              <a:chExt cx="316100" cy="316100"/>
            </a:xfrm>
          </p:grpSpPr>
          <p:sp>
            <p:nvSpPr>
              <p:cNvPr id="1187" name="Google Shape;1187;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9"/>
            <p:cNvGrpSpPr/>
            <p:nvPr/>
          </p:nvGrpSpPr>
          <p:grpSpPr>
            <a:xfrm>
              <a:off x="179802" y="4717140"/>
              <a:ext cx="228825" cy="228856"/>
              <a:chOff x="3023950" y="3689950"/>
              <a:chExt cx="316100" cy="316100"/>
            </a:xfrm>
          </p:grpSpPr>
          <p:sp>
            <p:nvSpPr>
              <p:cNvPr id="1191" name="Google Shape;1191;p4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 name="Google Shape;1194;p49"/>
          <p:cNvGrpSpPr/>
          <p:nvPr/>
        </p:nvGrpSpPr>
        <p:grpSpPr>
          <a:xfrm>
            <a:off x="4672726" y="1652797"/>
            <a:ext cx="4108323" cy="3132999"/>
            <a:chOff x="5614975" y="2571738"/>
            <a:chExt cx="2725075" cy="2078413"/>
          </a:xfrm>
        </p:grpSpPr>
        <p:grpSp>
          <p:nvGrpSpPr>
            <p:cNvPr id="1195" name="Google Shape;1195;p49"/>
            <p:cNvGrpSpPr/>
            <p:nvPr/>
          </p:nvGrpSpPr>
          <p:grpSpPr>
            <a:xfrm>
              <a:off x="8301900" y="2571738"/>
              <a:ext cx="38150" cy="1997125"/>
              <a:chOff x="8301900" y="2571738"/>
              <a:chExt cx="38150" cy="1997125"/>
            </a:xfrm>
          </p:grpSpPr>
          <p:sp>
            <p:nvSpPr>
              <p:cNvPr id="1196" name="Google Shape;1196;p49"/>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9"/>
            <p:cNvGrpSpPr/>
            <p:nvPr/>
          </p:nvGrpSpPr>
          <p:grpSpPr>
            <a:xfrm>
              <a:off x="5614975" y="4609225"/>
              <a:ext cx="2597125" cy="40925"/>
              <a:chOff x="5614975" y="4609225"/>
              <a:chExt cx="2597125" cy="40925"/>
            </a:xfrm>
          </p:grpSpPr>
          <p:sp>
            <p:nvSpPr>
              <p:cNvPr id="1209" name="Google Shape;1209;p49"/>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1221"/>
        <p:cNvGrpSpPr/>
        <p:nvPr/>
      </p:nvGrpSpPr>
      <p:grpSpPr>
        <a:xfrm>
          <a:off x="0" y="0"/>
          <a:ext cx="0" cy="0"/>
          <a:chOff x="0" y="0"/>
          <a:chExt cx="0" cy="0"/>
        </a:xfrm>
      </p:grpSpPr>
      <p:grpSp>
        <p:nvGrpSpPr>
          <p:cNvPr id="1222" name="Google Shape;1222;p50"/>
          <p:cNvGrpSpPr/>
          <p:nvPr/>
        </p:nvGrpSpPr>
        <p:grpSpPr>
          <a:xfrm>
            <a:off x="8669664" y="245588"/>
            <a:ext cx="228825" cy="228825"/>
            <a:chOff x="3023950" y="3689950"/>
            <a:chExt cx="316100" cy="316100"/>
          </a:xfrm>
        </p:grpSpPr>
        <p:sp>
          <p:nvSpPr>
            <p:cNvPr id="1223" name="Google Shape;1223;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0"/>
          <p:cNvGrpSpPr/>
          <p:nvPr/>
        </p:nvGrpSpPr>
        <p:grpSpPr>
          <a:xfrm>
            <a:off x="8669427" y="4669065"/>
            <a:ext cx="228825" cy="228856"/>
            <a:chOff x="3023950" y="3689950"/>
            <a:chExt cx="316100" cy="316100"/>
          </a:xfrm>
        </p:grpSpPr>
        <p:sp>
          <p:nvSpPr>
            <p:cNvPr id="1227" name="Google Shape;1227;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0"/>
          <p:cNvGrpSpPr/>
          <p:nvPr/>
        </p:nvGrpSpPr>
        <p:grpSpPr>
          <a:xfrm>
            <a:off x="245739" y="245588"/>
            <a:ext cx="228825" cy="228825"/>
            <a:chOff x="3023950" y="3689950"/>
            <a:chExt cx="316100" cy="316100"/>
          </a:xfrm>
        </p:grpSpPr>
        <p:sp>
          <p:nvSpPr>
            <p:cNvPr id="1231" name="Google Shape;1231;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0"/>
          <p:cNvGrpSpPr/>
          <p:nvPr/>
        </p:nvGrpSpPr>
        <p:grpSpPr>
          <a:xfrm>
            <a:off x="245752" y="4669065"/>
            <a:ext cx="228825" cy="228856"/>
            <a:chOff x="3023950" y="3689950"/>
            <a:chExt cx="316100" cy="316100"/>
          </a:xfrm>
        </p:grpSpPr>
        <p:sp>
          <p:nvSpPr>
            <p:cNvPr id="1235" name="Google Shape;1235;p5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50"/>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1239"/>
        <p:cNvGrpSpPr/>
        <p:nvPr/>
      </p:nvGrpSpPr>
      <p:grpSpPr>
        <a:xfrm>
          <a:off x="0" y="0"/>
          <a:ext cx="0" cy="0"/>
          <a:chOff x="0" y="0"/>
          <a:chExt cx="0" cy="0"/>
        </a:xfrm>
      </p:grpSpPr>
      <p:grpSp>
        <p:nvGrpSpPr>
          <p:cNvPr id="1240" name="Google Shape;1240;p51"/>
          <p:cNvGrpSpPr/>
          <p:nvPr/>
        </p:nvGrpSpPr>
        <p:grpSpPr>
          <a:xfrm>
            <a:off x="8669664" y="245588"/>
            <a:ext cx="228825" cy="228825"/>
            <a:chOff x="3023950" y="3689950"/>
            <a:chExt cx="316100" cy="316100"/>
          </a:xfrm>
        </p:grpSpPr>
        <p:sp>
          <p:nvSpPr>
            <p:cNvPr id="1241" name="Google Shape;1241;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1"/>
          <p:cNvGrpSpPr/>
          <p:nvPr/>
        </p:nvGrpSpPr>
        <p:grpSpPr>
          <a:xfrm>
            <a:off x="8669427" y="4669065"/>
            <a:ext cx="228825" cy="228856"/>
            <a:chOff x="3023950" y="3689950"/>
            <a:chExt cx="316100" cy="316100"/>
          </a:xfrm>
        </p:grpSpPr>
        <p:sp>
          <p:nvSpPr>
            <p:cNvPr id="1245" name="Google Shape;1245;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1"/>
          <p:cNvGrpSpPr/>
          <p:nvPr/>
        </p:nvGrpSpPr>
        <p:grpSpPr>
          <a:xfrm>
            <a:off x="245739" y="245588"/>
            <a:ext cx="228825" cy="228825"/>
            <a:chOff x="3023950" y="3689950"/>
            <a:chExt cx="316100" cy="316100"/>
          </a:xfrm>
        </p:grpSpPr>
        <p:sp>
          <p:nvSpPr>
            <p:cNvPr id="1249" name="Google Shape;1249;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1"/>
          <p:cNvGrpSpPr/>
          <p:nvPr/>
        </p:nvGrpSpPr>
        <p:grpSpPr>
          <a:xfrm>
            <a:off x="245752" y="4669065"/>
            <a:ext cx="228825" cy="228856"/>
            <a:chOff x="3023950" y="3689950"/>
            <a:chExt cx="316100" cy="316100"/>
          </a:xfrm>
        </p:grpSpPr>
        <p:sp>
          <p:nvSpPr>
            <p:cNvPr id="1253" name="Google Shape;1253;p5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74" r:id="rId5"/>
    <p:sldLayoutId id="2147483680" r:id="rId6"/>
    <p:sldLayoutId id="2147483695" r:id="rId7"/>
    <p:sldLayoutId id="2147483696" r:id="rId8"/>
    <p:sldLayoutId id="2147483697" r:id="rId9"/>
    <p:sldLayoutId id="2147483698" r:id="rId10"/>
    <p:sldLayoutId id="2147483701"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7/06/relationships/model3d" Target="../media/model3d1.glb"/><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slide" Target="slide9.xml"/></Relationships>
</file>

<file path=ppt/slides/_rels/slide2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2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2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slide" Target="slide40.xml"/></Relationships>
</file>

<file path=ppt/slides/_rels/slide3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slide" Target="slide40.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 Target="slide40.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slide" Target="slide40.xml"/><Relationship Id="rId5" Type="http://schemas.openxmlformats.org/officeDocument/2006/relationships/slide" Target="slide30.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slide" Target="slide40.xml"/></Relationships>
</file>

<file path=ppt/slides/_rels/slide3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slide" Target="slide40.xml"/></Relationships>
</file>

<file path=ppt/slides/_rels/slide3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 Target="slide40.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slide" Target="slide41.xml"/><Relationship Id="rId4" Type="http://schemas.openxmlformats.org/officeDocument/2006/relationships/slide" Target="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slide" Target="slide42.xml"/><Relationship Id="rId4" Type="http://schemas.openxmlformats.org/officeDocument/2006/relationships/slide" Target="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slide" Target="slide9.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96.png"/><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slide" Target="slide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6.png"/><Relationship Id="rId42" Type="http://schemas.openxmlformats.org/officeDocument/2006/relationships/customXml" Target="../ink/ink21.xml"/><Relationship Id="rId47" Type="http://schemas.openxmlformats.org/officeDocument/2006/relationships/image" Target="../media/image29.png"/><Relationship Id="rId63" Type="http://schemas.openxmlformats.org/officeDocument/2006/relationships/image" Target="../media/image37.png"/><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11.png"/><Relationship Id="rId32" Type="http://schemas.openxmlformats.org/officeDocument/2006/relationships/customXml" Target="../ink/ink16.xml"/><Relationship Id="rId37" Type="http://schemas.openxmlformats.org/officeDocument/2006/relationships/image" Target="../media/image24.png"/><Relationship Id="rId53" Type="http://schemas.openxmlformats.org/officeDocument/2006/relationships/image" Target="../media/image32.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5.png"/><Relationship Id="rId5" Type="http://schemas.openxmlformats.org/officeDocument/2006/relationships/image" Target="../media/image8.png"/><Relationship Id="rId61" Type="http://schemas.openxmlformats.org/officeDocument/2006/relationships/image" Target="../media/image36.png"/><Relationship Id="rId19" Type="http://schemas.openxmlformats.org/officeDocument/2006/relationships/image" Target="../media/image1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43" Type="http://schemas.openxmlformats.org/officeDocument/2006/relationships/image" Target="../media/image27.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0.png"/><Relationship Id="rId77" Type="http://schemas.openxmlformats.org/officeDocument/2006/relationships/image" Target="../media/image44.png"/><Relationship Id="rId8" Type="http://schemas.openxmlformats.org/officeDocument/2006/relationships/customXml" Target="../ink/ink4.xml"/><Relationship Id="rId51" Type="http://schemas.openxmlformats.org/officeDocument/2006/relationships/image" Target="../media/image31.png"/><Relationship Id="rId72" Type="http://schemas.openxmlformats.org/officeDocument/2006/relationships/customXml" Target="../ink/ink36.xml"/><Relationship Id="rId80" Type="http://schemas.openxmlformats.org/officeDocument/2006/relationships/customXml" Target="../ink/ink40.xml"/><Relationship Id="rId3" Type="http://schemas.openxmlformats.org/officeDocument/2006/relationships/image" Target="../media/image7.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5.png"/><Relationship Id="rId67" Type="http://schemas.openxmlformats.org/officeDocument/2006/relationships/image" Target="../media/image39.png"/><Relationship Id="rId20" Type="http://schemas.openxmlformats.org/officeDocument/2006/relationships/customXml" Target="../ink/ink10.xml"/><Relationship Id="rId41" Type="http://schemas.openxmlformats.org/officeDocument/2006/relationships/image" Target="../media/image26.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0.png"/><Relationship Id="rId57" Type="http://schemas.openxmlformats.org/officeDocument/2006/relationships/image" Target="../media/image34.png"/><Relationship Id="rId10" Type="http://schemas.openxmlformats.org/officeDocument/2006/relationships/customXml" Target="../ink/ink5.xml"/><Relationship Id="rId31" Type="http://schemas.openxmlformats.org/officeDocument/2006/relationships/image" Target="../media/image21.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8.png"/><Relationship Id="rId73" Type="http://schemas.openxmlformats.org/officeDocument/2006/relationships/image" Target="../media/image42.png"/><Relationship Id="rId78" Type="http://schemas.openxmlformats.org/officeDocument/2006/relationships/customXml" Target="../ink/ink39.xml"/><Relationship Id="rId81" Type="http://schemas.openxmlformats.org/officeDocument/2006/relationships/image" Target="../media/image46.png"/><Relationship Id="rId4" Type="http://schemas.openxmlformats.org/officeDocument/2006/relationships/customXml" Target="../ink/ink2.xml"/><Relationship Id="rId9"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customXml" Target="../ink/ink9.xml"/><Relationship Id="rId39" Type="http://schemas.openxmlformats.org/officeDocument/2006/relationships/image" Target="../media/image2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3.png"/><Relationship Id="rId76" Type="http://schemas.openxmlformats.org/officeDocument/2006/relationships/customXml" Target="../ink/ink38.xml"/><Relationship Id="rId7" Type="http://schemas.openxmlformats.org/officeDocument/2006/relationships/image" Target="../media/image9.png"/><Relationship Id="rId71" Type="http://schemas.openxmlformats.org/officeDocument/2006/relationships/image" Target="../media/image41.png"/><Relationship Id="rId2" Type="http://schemas.openxmlformats.org/officeDocument/2006/relationships/customXml" Target="../ink/ink1.xml"/><Relationship Id="rId29" Type="http://schemas.openxmlformats.org/officeDocument/2006/relationships/image" Target="../media/image2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8.png"/><Relationship Id="rId66" Type="http://schemas.openxmlformats.org/officeDocument/2006/relationships/customXml" Target="../ink/ink3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7/06/relationships/model3d" Target="../media/model3d1.glb"/><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grpSp>
        <p:nvGrpSpPr>
          <p:cNvPr id="1273" name="Google Shape;1273;p55"/>
          <p:cNvGrpSpPr/>
          <p:nvPr/>
        </p:nvGrpSpPr>
        <p:grpSpPr>
          <a:xfrm>
            <a:off x="719905" y="428396"/>
            <a:ext cx="1534820" cy="4175056"/>
            <a:chOff x="1713028" y="402834"/>
            <a:chExt cx="1544240" cy="4200680"/>
          </a:xfrm>
        </p:grpSpPr>
        <p:sp>
          <p:nvSpPr>
            <p:cNvPr id="1274" name="Google Shape;1274;p55"/>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55"/>
          <p:cNvPicPr preferRelativeResize="0"/>
          <p:nvPr/>
        </p:nvPicPr>
        <p:blipFill rotWithShape="1">
          <a:blip r:embed="rId3">
            <a:alphaModFix/>
          </a:blip>
          <a:srcRect l="20139" t="8887" r="10555" b="2412"/>
          <a:stretch/>
        </p:blipFill>
        <p:spPr>
          <a:xfrm>
            <a:off x="1019175" y="1743325"/>
            <a:ext cx="2486026" cy="2386375"/>
          </a:xfrm>
          <a:prstGeom prst="rect">
            <a:avLst/>
          </a:prstGeom>
          <a:noFill/>
          <a:ln>
            <a:noFill/>
          </a:ln>
        </p:spPr>
      </p:pic>
      <p:sp>
        <p:nvSpPr>
          <p:cNvPr id="1303" name="Google Shape;1303;p55"/>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latin typeface="Teko Medium"/>
                <a:ea typeface="Teko Medium"/>
                <a:cs typeface="Teko Medium"/>
                <a:sym typeface="Teko Medium"/>
              </a:rPr>
              <a:t>TEAM ANANT</a:t>
            </a:r>
          </a:p>
          <a:p>
            <a:pPr marL="0" lvl="0" indent="0" algn="r" rtl="0">
              <a:spcBef>
                <a:spcPts val="0"/>
              </a:spcBef>
              <a:spcAft>
                <a:spcPts val="0"/>
              </a:spcAft>
              <a:buNone/>
            </a:pPr>
            <a:r>
              <a:rPr lang="en-US" sz="5000" dirty="0">
                <a:latin typeface="Teko Light"/>
                <a:ea typeface="Teko Light"/>
                <a:cs typeface="Teko Light"/>
                <a:sym typeface="Teko Light"/>
              </a:rPr>
              <a:t>ORIENTATION</a:t>
            </a:r>
          </a:p>
        </p:txBody>
      </p:sp>
      <p:pic>
        <p:nvPicPr>
          <p:cNvPr id="1304" name="Google Shape;1304;p55"/>
          <p:cNvPicPr preferRelativeResize="0"/>
          <p:nvPr/>
        </p:nvPicPr>
        <p:blipFill rotWithShape="1">
          <a:blip r:embed="rId4">
            <a:alphaModFix/>
          </a:blip>
          <a:srcRect b="49122"/>
          <a:stretch/>
        </p:blipFill>
        <p:spPr>
          <a:xfrm>
            <a:off x="5551508" y="2571750"/>
            <a:ext cx="2660592" cy="2031750"/>
          </a:xfrm>
          <a:prstGeom prst="rect">
            <a:avLst/>
          </a:prstGeom>
          <a:noFill/>
          <a:ln>
            <a:noFill/>
          </a:ln>
        </p:spPr>
      </p:pic>
      <p:grpSp>
        <p:nvGrpSpPr>
          <p:cNvPr id="1306" name="Google Shape;1306;p55"/>
          <p:cNvGrpSpPr/>
          <p:nvPr/>
        </p:nvGrpSpPr>
        <p:grpSpPr>
          <a:xfrm>
            <a:off x="5528769" y="2571702"/>
            <a:ext cx="2900025" cy="2211847"/>
            <a:chOff x="5614975" y="2571738"/>
            <a:chExt cx="2725075" cy="2078413"/>
          </a:xfrm>
        </p:grpSpPr>
        <p:grpSp>
          <p:nvGrpSpPr>
            <p:cNvPr id="1307" name="Google Shape;1307;p55"/>
            <p:cNvGrpSpPr/>
            <p:nvPr/>
          </p:nvGrpSpPr>
          <p:grpSpPr>
            <a:xfrm>
              <a:off x="8301900" y="2571738"/>
              <a:ext cx="38150" cy="1997125"/>
              <a:chOff x="8301900" y="2571738"/>
              <a:chExt cx="38150" cy="1997125"/>
            </a:xfrm>
          </p:grpSpPr>
          <p:sp>
            <p:nvSpPr>
              <p:cNvPr id="1308" name="Google Shape;1308;p55"/>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5"/>
            <p:cNvGrpSpPr/>
            <p:nvPr/>
          </p:nvGrpSpPr>
          <p:grpSpPr>
            <a:xfrm>
              <a:off x="5614975" y="4609225"/>
              <a:ext cx="2597125" cy="40925"/>
              <a:chOff x="5614975" y="4609225"/>
              <a:chExt cx="2597125" cy="40925"/>
            </a:xfrm>
          </p:grpSpPr>
          <p:sp>
            <p:nvSpPr>
              <p:cNvPr id="1321" name="Google Shape;1321;p55"/>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3" name="Google Shape;1333;p55"/>
          <p:cNvSpPr/>
          <p:nvPr/>
        </p:nvSpPr>
        <p:spPr>
          <a:xfrm>
            <a:off x="779230" y="2219032"/>
            <a:ext cx="9349" cy="8298"/>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737853" y="1924175"/>
            <a:ext cx="5219" cy="8298"/>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810282" y="1883812"/>
            <a:ext cx="5219" cy="6270"/>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759593" y="1715188"/>
            <a:ext cx="5219" cy="4168"/>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779230" y="3227734"/>
            <a:ext cx="9349" cy="7284"/>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737853" y="2932877"/>
            <a:ext cx="5219" cy="7284"/>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702672" y="2678383"/>
            <a:ext cx="5219" cy="4168"/>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55"/>
          <p:cNvGrpSpPr/>
          <p:nvPr/>
        </p:nvGrpSpPr>
        <p:grpSpPr>
          <a:xfrm>
            <a:off x="2431150" y="2070384"/>
            <a:ext cx="1546483" cy="2026363"/>
            <a:chOff x="2441751" y="2054875"/>
            <a:chExt cx="1555974" cy="2038800"/>
          </a:xfrm>
        </p:grpSpPr>
        <p:sp>
          <p:nvSpPr>
            <p:cNvPr id="1341" name="Google Shape;1341;p55"/>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Teko"/>
                  <a:ea typeface="Teko"/>
                  <a:cs typeface="Teko"/>
                  <a:sym typeface="Teko"/>
                </a:rPr>
                <a:t>ANTLIA</a:t>
              </a:r>
              <a:endParaRPr sz="1200">
                <a:solidFill>
                  <a:schemeClr val="lt1"/>
                </a:solidFill>
                <a:latin typeface="Teko"/>
                <a:ea typeface="Teko"/>
                <a:cs typeface="Teko"/>
                <a:sym typeface="Teko"/>
              </a:endParaRPr>
            </a:p>
          </p:txBody>
        </p:sp>
        <p:sp>
          <p:nvSpPr>
            <p:cNvPr id="1342" name="Google Shape;1342;p55"/>
            <p:cNvSpPr txBox="1"/>
            <p:nvPr/>
          </p:nvSpPr>
          <p:spPr>
            <a:xfrm>
              <a:off x="3652425" y="3776275"/>
              <a:ext cx="345300"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Teko"/>
                  <a:ea typeface="Teko"/>
                  <a:cs typeface="Teko"/>
                  <a:sym typeface="Teko"/>
                </a:rPr>
                <a:t>ORION</a:t>
              </a:r>
              <a:endParaRPr sz="1200">
                <a:solidFill>
                  <a:schemeClr val="lt1"/>
                </a:solidFill>
                <a:latin typeface="Teko"/>
                <a:ea typeface="Teko"/>
                <a:cs typeface="Teko"/>
                <a:sym typeface="Teko"/>
              </a:endParaRPr>
            </a:p>
          </p:txBody>
        </p:sp>
        <p:sp>
          <p:nvSpPr>
            <p:cNvPr id="1343" name="Google Shape;1343;p55"/>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lt1"/>
                  </a:solidFill>
                  <a:latin typeface="Teko"/>
                  <a:ea typeface="Teko"/>
                  <a:cs typeface="Teko"/>
                  <a:sym typeface="Teko"/>
                </a:rPr>
                <a:t>1998</a:t>
              </a:r>
              <a:endParaRPr sz="900">
                <a:solidFill>
                  <a:schemeClr val="lt1"/>
                </a:solidFill>
                <a:latin typeface="Teko"/>
                <a:ea typeface="Teko"/>
                <a:cs typeface="Teko"/>
                <a:sym typeface="Teko"/>
              </a:endParaRPr>
            </a:p>
          </p:txBody>
        </p:sp>
        <p:sp>
          <p:nvSpPr>
            <p:cNvPr id="1344" name="Google Shape;1344;p55"/>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lt1"/>
                  </a:solidFill>
                  <a:latin typeface="Teko"/>
                  <a:ea typeface="Teko"/>
                  <a:cs typeface="Teko"/>
                  <a:sym typeface="Teko"/>
                </a:rPr>
                <a:t>1998</a:t>
              </a:r>
              <a:endParaRPr sz="900">
                <a:solidFill>
                  <a:schemeClr val="lt1"/>
                </a:solidFill>
                <a:latin typeface="Teko"/>
                <a:ea typeface="Teko"/>
                <a:cs typeface="Teko"/>
                <a:sym typeface="Teko"/>
              </a:endParaRPr>
            </a:p>
          </p:txBody>
        </p:sp>
        <p:grpSp>
          <p:nvGrpSpPr>
            <p:cNvPr id="1345" name="Google Shape;1345;p55"/>
            <p:cNvGrpSpPr/>
            <p:nvPr/>
          </p:nvGrpSpPr>
          <p:grpSpPr>
            <a:xfrm>
              <a:off x="2441751" y="2054875"/>
              <a:ext cx="1323838" cy="1902540"/>
              <a:chOff x="3204150" y="1119132"/>
              <a:chExt cx="876250" cy="1259293"/>
            </a:xfrm>
          </p:grpSpPr>
          <p:sp>
            <p:nvSpPr>
              <p:cNvPr id="1346" name="Google Shape;1346;p55"/>
              <p:cNvSpPr/>
              <p:nvPr/>
            </p:nvSpPr>
            <p:spPr>
              <a:xfrm>
                <a:off x="3528114" y="1119132"/>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2" name="Google Shape;1352;p55"/>
          <p:cNvSpPr/>
          <p:nvPr/>
        </p:nvSpPr>
        <p:spPr>
          <a:xfrm>
            <a:off x="799919" y="1684212"/>
            <a:ext cx="1543635" cy="1283884"/>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2"/>
                                        </p:tgtEl>
                                        <p:attrNameLst>
                                          <p:attrName>style.visibility</p:attrName>
                                        </p:attrNameLst>
                                      </p:cBhvr>
                                      <p:to>
                                        <p:strVal val="visible"/>
                                      </p:to>
                                    </p:set>
                                    <p:anim calcmode="lin" valueType="num">
                                      <p:cBhvr additive="base">
                                        <p:cTn id="7" dur="1500"/>
                                        <p:tgtEl>
                                          <p:spTgt spid="1352"/>
                                        </p:tgtEl>
                                        <p:attrNameLst>
                                          <p:attrName>ppt_w</p:attrName>
                                        </p:attrNameLst>
                                      </p:cBhvr>
                                      <p:tavLst>
                                        <p:tav tm="0">
                                          <p:val>
                                            <p:strVal val="0"/>
                                          </p:val>
                                        </p:tav>
                                        <p:tav tm="100000">
                                          <p:val>
                                            <p:strVal val="#ppt_w"/>
                                          </p:val>
                                        </p:tav>
                                      </p:tavLst>
                                    </p:anim>
                                    <p:anim calcmode="lin" valueType="num">
                                      <p:cBhvr additive="base">
                                        <p:cTn id="8" dur="1500"/>
                                        <p:tgtEl>
                                          <p:spTgt spid="1352"/>
                                        </p:tgtEl>
                                        <p:attrNameLst>
                                          <p:attrName>ppt_h</p:attrName>
                                        </p:attrNameLst>
                                      </p:cBhvr>
                                      <p:tavLst>
                                        <p:tav tm="0">
                                          <p:val>
                                            <p:strVal val="0"/>
                                          </p:val>
                                        </p:tav>
                                        <p:tav tm="100000">
                                          <p:val>
                                            <p:strVal val="#ppt_h"/>
                                          </p:val>
                                        </p:tav>
                                      </p:tavLst>
                                    </p:anim>
                                  </p:childTnLst>
                                </p:cTn>
                              </p:par>
                            </p:childTnLst>
                          </p:cTn>
                        </p:par>
                        <p:par>
                          <p:cTn id="9" fill="hold">
                            <p:stCondLst>
                              <p:cond delay="1500"/>
                            </p:stCondLst>
                            <p:childTnLst>
                              <p:par>
                                <p:cTn id="10" presetID="23" presetClass="exit" presetSubtype="32" fill="hold" nodeType="afterEffect">
                                  <p:stCondLst>
                                    <p:cond delay="0"/>
                                  </p:stCondLst>
                                  <p:childTnLst>
                                    <p:anim calcmode="lin" valueType="num">
                                      <p:cBhvr additive="base">
                                        <p:cTn id="11" dur="1500"/>
                                        <p:tgtEl>
                                          <p:spTgt spid="1352"/>
                                        </p:tgtEl>
                                        <p:attrNameLst>
                                          <p:attrName>ppt_w</p:attrName>
                                        </p:attrNameLst>
                                      </p:cBhvr>
                                      <p:tavLst>
                                        <p:tav tm="0">
                                          <p:val>
                                            <p:strVal val="#ppt_w"/>
                                          </p:val>
                                        </p:tav>
                                        <p:tav tm="100000">
                                          <p:val>
                                            <p:strVal val="0"/>
                                          </p:val>
                                        </p:tav>
                                      </p:tavLst>
                                    </p:anim>
                                    <p:anim calcmode="lin" valueType="num">
                                      <p:cBhvr additive="base">
                                        <p:cTn id="12" dur="1500"/>
                                        <p:tgtEl>
                                          <p:spTgt spid="1352"/>
                                        </p:tgtEl>
                                        <p:attrNameLst>
                                          <p:attrName>ppt_h</p:attrName>
                                        </p:attrNameLst>
                                      </p:cBhvr>
                                      <p:tavLst>
                                        <p:tav tm="0">
                                          <p:val>
                                            <p:strVal val="#ppt_h"/>
                                          </p:val>
                                        </p:tav>
                                        <p:tav tm="100000">
                                          <p:val>
                                            <p:strVal val="0"/>
                                          </p:val>
                                        </p:tav>
                                      </p:tavLst>
                                    </p:anim>
                                    <p:set>
                                      <p:cBhvr>
                                        <p:cTn id="13" dur="1" fill="hold">
                                          <p:stCondLst>
                                            <p:cond delay="1500"/>
                                          </p:stCondLst>
                                        </p:cTn>
                                        <p:tgtEl>
                                          <p:spTgt spid="1352"/>
                                        </p:tgtEl>
                                        <p:attrNameLst>
                                          <p:attrName>style.visibility</p:attrName>
                                        </p:attrNameLst>
                                      </p:cBhvr>
                                      <p:to>
                                        <p:strVal val="hidden"/>
                                      </p:to>
                                    </p:set>
                                  </p:childTnLst>
                                </p:cTn>
                              </p:par>
                            </p:childTnLst>
                          </p:cTn>
                        </p:par>
                        <p:par>
                          <p:cTn id="14" fill="hold">
                            <p:stCondLst>
                              <p:cond delay="3000"/>
                            </p:stCondLst>
                            <p:childTnLst>
                              <p:par>
                                <p:cTn id="15" presetID="23" presetClass="entr" presetSubtype="16" fill="hold" nodeType="afterEffect">
                                  <p:stCondLst>
                                    <p:cond delay="0"/>
                                  </p:stCondLst>
                                  <p:childTnLst>
                                    <p:set>
                                      <p:cBhvr>
                                        <p:cTn id="16" dur="1" fill="hold">
                                          <p:stCondLst>
                                            <p:cond delay="0"/>
                                          </p:stCondLst>
                                        </p:cTn>
                                        <p:tgtEl>
                                          <p:spTgt spid="1352"/>
                                        </p:tgtEl>
                                        <p:attrNameLst>
                                          <p:attrName>style.visibility</p:attrName>
                                        </p:attrNameLst>
                                      </p:cBhvr>
                                      <p:to>
                                        <p:strVal val="visible"/>
                                      </p:to>
                                    </p:set>
                                    <p:anim calcmode="lin" valueType="num">
                                      <p:cBhvr additive="base">
                                        <p:cTn id="17" dur="1500"/>
                                        <p:tgtEl>
                                          <p:spTgt spid="1352"/>
                                        </p:tgtEl>
                                        <p:attrNameLst>
                                          <p:attrName>ppt_w</p:attrName>
                                        </p:attrNameLst>
                                      </p:cBhvr>
                                      <p:tavLst>
                                        <p:tav tm="0">
                                          <p:val>
                                            <p:strVal val="0"/>
                                          </p:val>
                                        </p:tav>
                                        <p:tav tm="100000">
                                          <p:val>
                                            <p:strVal val="#ppt_w"/>
                                          </p:val>
                                        </p:tav>
                                      </p:tavLst>
                                    </p:anim>
                                    <p:anim calcmode="lin" valueType="num">
                                      <p:cBhvr additive="base">
                                        <p:cTn id="18" dur="1500"/>
                                        <p:tgtEl>
                                          <p:spTgt spid="1352"/>
                                        </p:tgtEl>
                                        <p:attrNameLst>
                                          <p:attrName>ppt_h</p:attrName>
                                        </p:attrNameLst>
                                      </p:cBhvr>
                                      <p:tavLst>
                                        <p:tav tm="0">
                                          <p:val>
                                            <p:strVal val="0"/>
                                          </p:val>
                                        </p:tav>
                                        <p:tav tm="100000">
                                          <p:val>
                                            <p:strVal val="#ppt_h"/>
                                          </p:val>
                                        </p:tav>
                                      </p:tavLst>
                                    </p:anim>
                                  </p:childTnLst>
                                </p:cTn>
                              </p:par>
                            </p:childTnLst>
                          </p:cTn>
                        </p:par>
                        <p:par>
                          <p:cTn id="19" fill="hold">
                            <p:stCondLst>
                              <p:cond delay="4500"/>
                            </p:stCondLst>
                            <p:childTnLst>
                              <p:par>
                                <p:cTn id="20" presetID="23" presetClass="exit" presetSubtype="32" fill="hold" nodeType="afterEffect">
                                  <p:stCondLst>
                                    <p:cond delay="0"/>
                                  </p:stCondLst>
                                  <p:childTnLst>
                                    <p:anim calcmode="lin" valueType="num">
                                      <p:cBhvr additive="base">
                                        <p:cTn id="21" dur="1500"/>
                                        <p:tgtEl>
                                          <p:spTgt spid="1352"/>
                                        </p:tgtEl>
                                        <p:attrNameLst>
                                          <p:attrName>ppt_w</p:attrName>
                                        </p:attrNameLst>
                                      </p:cBhvr>
                                      <p:tavLst>
                                        <p:tav tm="0">
                                          <p:val>
                                            <p:strVal val="#ppt_w"/>
                                          </p:val>
                                        </p:tav>
                                        <p:tav tm="100000">
                                          <p:val>
                                            <p:strVal val="0"/>
                                          </p:val>
                                        </p:tav>
                                      </p:tavLst>
                                    </p:anim>
                                    <p:anim calcmode="lin" valueType="num">
                                      <p:cBhvr additive="base">
                                        <p:cTn id="22" dur="1500"/>
                                        <p:tgtEl>
                                          <p:spTgt spid="1352"/>
                                        </p:tgtEl>
                                        <p:attrNameLst>
                                          <p:attrName>ppt_h</p:attrName>
                                        </p:attrNameLst>
                                      </p:cBhvr>
                                      <p:tavLst>
                                        <p:tav tm="0">
                                          <p:val>
                                            <p:strVal val="#ppt_h"/>
                                          </p:val>
                                        </p:tav>
                                        <p:tav tm="100000">
                                          <p:val>
                                            <p:strVal val="0"/>
                                          </p:val>
                                        </p:tav>
                                      </p:tavLst>
                                    </p:anim>
                                    <p:set>
                                      <p:cBhvr>
                                        <p:cTn id="23" dur="1" fill="hold">
                                          <p:stCondLst>
                                            <p:cond delay="1500"/>
                                          </p:stCondLst>
                                        </p:cTn>
                                        <p:tgtEl>
                                          <p:spTgt spid="1352"/>
                                        </p:tgtEl>
                                        <p:attrNameLst>
                                          <p:attrName>style.visibility</p:attrName>
                                        </p:attrNameLst>
                                      </p:cBhvr>
                                      <p:to>
                                        <p:strVal val="hidden"/>
                                      </p:to>
                                    </p:set>
                                  </p:childTnLst>
                                </p:cTn>
                              </p:par>
                            </p:childTnLst>
                          </p:cTn>
                        </p:par>
                        <p:par>
                          <p:cTn id="24" fill="hold">
                            <p:stCondLst>
                              <p:cond delay="6000"/>
                            </p:stCondLst>
                            <p:childTnLst>
                              <p:par>
                                <p:cTn id="25" presetID="23" presetClass="entr" presetSubtype="16" fill="hold" nodeType="afterEffect">
                                  <p:stCondLst>
                                    <p:cond delay="0"/>
                                  </p:stCondLst>
                                  <p:childTnLst>
                                    <p:set>
                                      <p:cBhvr>
                                        <p:cTn id="26" dur="1" fill="hold">
                                          <p:stCondLst>
                                            <p:cond delay="0"/>
                                          </p:stCondLst>
                                        </p:cTn>
                                        <p:tgtEl>
                                          <p:spTgt spid="1352"/>
                                        </p:tgtEl>
                                        <p:attrNameLst>
                                          <p:attrName>style.visibility</p:attrName>
                                        </p:attrNameLst>
                                      </p:cBhvr>
                                      <p:to>
                                        <p:strVal val="visible"/>
                                      </p:to>
                                    </p:set>
                                    <p:anim calcmode="lin" valueType="num">
                                      <p:cBhvr additive="base">
                                        <p:cTn id="27" dur="1500"/>
                                        <p:tgtEl>
                                          <p:spTgt spid="1352"/>
                                        </p:tgtEl>
                                        <p:attrNameLst>
                                          <p:attrName>ppt_w</p:attrName>
                                        </p:attrNameLst>
                                      </p:cBhvr>
                                      <p:tavLst>
                                        <p:tav tm="0">
                                          <p:val>
                                            <p:strVal val="0"/>
                                          </p:val>
                                        </p:tav>
                                        <p:tav tm="100000">
                                          <p:val>
                                            <p:strVal val="#ppt_w"/>
                                          </p:val>
                                        </p:tav>
                                      </p:tavLst>
                                    </p:anim>
                                    <p:anim calcmode="lin" valueType="num">
                                      <p:cBhvr additive="base">
                                        <p:cTn id="28" dur="1500"/>
                                        <p:tgtEl>
                                          <p:spTgt spid="135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E3F4-44D3-DE86-28B8-B0F75D3097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57A9F56-75D9-6167-8930-D332B82858C7}"/>
              </a:ext>
            </a:extLst>
          </p:cNvPr>
          <p:cNvSpPr/>
          <p:nvPr/>
        </p:nvSpPr>
        <p:spPr>
          <a:xfrm>
            <a:off x="0" y="0"/>
            <a:ext cx="416860" cy="5143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mc:AlternateContent xmlns:mc="http://schemas.openxmlformats.org/markup-compatibility/2006">
        <mc:Choice xmlns:am3d="http://schemas.microsoft.com/office/drawing/2017/model3d" Requires="am3d">
          <p:graphicFrame>
            <p:nvGraphicFramePr>
              <p:cNvPr id="5" name="3D Model 4" descr="Satellite">
                <a:extLst>
                  <a:ext uri="{FF2B5EF4-FFF2-40B4-BE49-F238E27FC236}">
                    <a16:creationId xmlns:a16="http://schemas.microsoft.com/office/drawing/2014/main" id="{6B83CA21-7DE0-823B-7D29-9D3EBC8DD575}"/>
                  </a:ext>
                </a:extLst>
              </p:cNvPr>
              <p:cNvGraphicFramePr>
                <a:graphicFrameLocks noChangeAspect="1"/>
              </p:cNvGraphicFramePr>
              <p:nvPr/>
            </p:nvGraphicFramePr>
            <p:xfrm>
              <a:off x="3947221" y="-181292"/>
              <a:ext cx="3746685" cy="1719906"/>
            </p:xfrm>
            <a:graphic>
              <a:graphicData uri="http://schemas.microsoft.com/office/drawing/2017/model3d">
                <am3d:model3d r:embed="rId2">
                  <am3d:spPr>
                    <a:xfrm>
                      <a:off x="0" y="0"/>
                      <a:ext cx="3746685" cy="171990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807929" ay="1391419" az="9600000"/>
                    <am3d:postTrans dx="0" dy="0" dz="0"/>
                  </am3d:trans>
                  <am3d:raster rName="Office3DRenderer" rVer="16.0.8326">
                    <am3d:blip r:embed="rId3"/>
                  </am3d:raster>
                  <am3d:objViewport viewportSz="39148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atellite">
                <a:extLst>
                  <a:ext uri="{FF2B5EF4-FFF2-40B4-BE49-F238E27FC236}">
                    <a16:creationId xmlns:a16="http://schemas.microsoft.com/office/drawing/2014/main" id="{6B83CA21-7DE0-823B-7D29-9D3EBC8DD575}"/>
                  </a:ext>
                </a:extLst>
              </p:cNvPr>
              <p:cNvPicPr>
                <a:picLocks noGrp="1" noRot="1" noChangeAspect="1" noMove="1" noResize="1" noEditPoints="1" noAdjustHandles="1" noChangeArrowheads="1" noChangeShapeType="1" noCrop="1"/>
              </p:cNvPicPr>
              <p:nvPr/>
            </p:nvPicPr>
            <p:blipFill>
              <a:blip r:embed="rId3"/>
              <a:stretch>
                <a:fillRect/>
              </a:stretch>
            </p:blipFill>
            <p:spPr>
              <a:xfrm>
                <a:off x="3947221" y="-181292"/>
                <a:ext cx="3746685" cy="1719906"/>
              </a:xfrm>
              <a:prstGeom prst="rect">
                <a:avLst/>
              </a:prstGeom>
            </p:spPr>
          </p:pic>
        </mc:Fallback>
      </mc:AlternateContent>
      <p:sp>
        <p:nvSpPr>
          <p:cNvPr id="6" name="Oval 5">
            <a:extLst>
              <a:ext uri="{FF2B5EF4-FFF2-40B4-BE49-F238E27FC236}">
                <a16:creationId xmlns:a16="http://schemas.microsoft.com/office/drawing/2014/main" id="{4B121953-1317-D85D-A783-6192D52F43E4}"/>
              </a:ext>
            </a:extLst>
          </p:cNvPr>
          <p:cNvSpPr/>
          <p:nvPr/>
        </p:nvSpPr>
        <p:spPr>
          <a:xfrm>
            <a:off x="2980386" y="4193381"/>
            <a:ext cx="257175" cy="2571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Connector 7">
            <a:extLst>
              <a:ext uri="{FF2B5EF4-FFF2-40B4-BE49-F238E27FC236}">
                <a16:creationId xmlns:a16="http://schemas.microsoft.com/office/drawing/2014/main" id="{54DA1331-3E14-92CB-D23F-E2D854845069}"/>
              </a:ext>
            </a:extLst>
          </p:cNvPr>
          <p:cNvCxnSpPr>
            <a:cxnSpLocks/>
            <a:endCxn id="6" idx="7"/>
          </p:cNvCxnSpPr>
          <p:nvPr/>
        </p:nvCxnSpPr>
        <p:spPr>
          <a:xfrm flipH="1">
            <a:off x="3199899" y="1664494"/>
            <a:ext cx="4015289" cy="256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9A9ECA-52F1-1A33-053F-A8231815C9B2}"/>
              </a:ext>
            </a:extLst>
          </p:cNvPr>
          <p:cNvCxnSpPr>
            <a:cxnSpLocks/>
            <a:endCxn id="6" idx="7"/>
          </p:cNvCxnSpPr>
          <p:nvPr/>
        </p:nvCxnSpPr>
        <p:spPr>
          <a:xfrm flipH="1">
            <a:off x="3199898" y="1268016"/>
            <a:ext cx="2222208" cy="29630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ED6970A3-6C22-2106-876A-B042FF2C54F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6400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EE3F8-FE61-99A4-1908-7518ABEEB17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CDBDDCC-EEAC-E837-D624-EC41DBCEF1AF}"/>
              </a:ext>
            </a:extLst>
          </p:cNvPr>
          <p:cNvSpPr/>
          <p:nvPr/>
        </p:nvSpPr>
        <p:spPr>
          <a:xfrm>
            <a:off x="0" y="0"/>
            <a:ext cx="416860" cy="5143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mc:AlternateContent xmlns:mc="http://schemas.openxmlformats.org/markup-compatibility/2006">
        <mc:Choice xmlns:am3d="http://schemas.microsoft.com/office/drawing/2017/model3d" Requires="am3d">
          <p:graphicFrame>
            <p:nvGraphicFramePr>
              <p:cNvPr id="5" name="3D Model 4" descr="Satellite">
                <a:extLst>
                  <a:ext uri="{FF2B5EF4-FFF2-40B4-BE49-F238E27FC236}">
                    <a16:creationId xmlns:a16="http://schemas.microsoft.com/office/drawing/2014/main" id="{ED4DF4EF-4A02-225C-1EC9-E4148596F941}"/>
                  </a:ext>
                </a:extLst>
              </p:cNvPr>
              <p:cNvGraphicFramePr>
                <a:graphicFrameLocks noChangeAspect="1"/>
              </p:cNvGraphicFramePr>
              <p:nvPr/>
            </p:nvGraphicFramePr>
            <p:xfrm>
              <a:off x="1606872" y="-81880"/>
              <a:ext cx="3626771" cy="1705620"/>
            </p:xfrm>
            <a:graphic>
              <a:graphicData uri="http://schemas.microsoft.com/office/drawing/2017/model3d">
                <am3d:model3d r:embed="rId2">
                  <am3d:spPr>
                    <a:xfrm>
                      <a:off x="0" y="0"/>
                      <a:ext cx="3626771" cy="1705620"/>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600000" ay="1200000" az="10800000"/>
                    <am3d:postTrans dx="0" dy="0" dz="0"/>
                  </am3d:trans>
                  <am3d:raster rName="Office3DRenderer" rVer="16.0.8326">
                    <am3d:blip r:embed="rId3"/>
                  </am3d:raster>
                  <am3d:objViewport viewportSz="40739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atellite">
                <a:extLst>
                  <a:ext uri="{FF2B5EF4-FFF2-40B4-BE49-F238E27FC236}">
                    <a16:creationId xmlns:a16="http://schemas.microsoft.com/office/drawing/2014/main" id="{ED4DF4EF-4A02-225C-1EC9-E4148596F941}"/>
                  </a:ext>
                </a:extLst>
              </p:cNvPr>
              <p:cNvPicPr>
                <a:picLocks noGrp="1" noRot="1" noChangeAspect="1" noMove="1" noResize="1" noEditPoints="1" noAdjustHandles="1" noChangeArrowheads="1" noChangeShapeType="1" noCrop="1"/>
              </p:cNvPicPr>
              <p:nvPr/>
            </p:nvPicPr>
            <p:blipFill>
              <a:blip r:embed="rId3"/>
              <a:stretch>
                <a:fillRect/>
              </a:stretch>
            </p:blipFill>
            <p:spPr>
              <a:xfrm>
                <a:off x="1606872" y="-81880"/>
                <a:ext cx="3626771" cy="1705620"/>
              </a:xfrm>
              <a:prstGeom prst="rect">
                <a:avLst/>
              </a:prstGeom>
            </p:spPr>
          </p:pic>
        </mc:Fallback>
      </mc:AlternateContent>
      <p:sp>
        <p:nvSpPr>
          <p:cNvPr id="6" name="Oval 5">
            <a:extLst>
              <a:ext uri="{FF2B5EF4-FFF2-40B4-BE49-F238E27FC236}">
                <a16:creationId xmlns:a16="http://schemas.microsoft.com/office/drawing/2014/main" id="{1417A317-6343-B099-1F57-9720F42155A3}"/>
              </a:ext>
            </a:extLst>
          </p:cNvPr>
          <p:cNvSpPr/>
          <p:nvPr/>
        </p:nvSpPr>
        <p:spPr>
          <a:xfrm>
            <a:off x="2980386" y="4193381"/>
            <a:ext cx="257175" cy="2571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Connector 7">
            <a:extLst>
              <a:ext uri="{FF2B5EF4-FFF2-40B4-BE49-F238E27FC236}">
                <a16:creationId xmlns:a16="http://schemas.microsoft.com/office/drawing/2014/main" id="{3FEE5762-000C-C7DF-D782-5B47B21C452D}"/>
              </a:ext>
            </a:extLst>
          </p:cNvPr>
          <p:cNvCxnSpPr>
            <a:cxnSpLocks/>
            <a:endCxn id="6" idx="7"/>
          </p:cNvCxnSpPr>
          <p:nvPr/>
        </p:nvCxnSpPr>
        <p:spPr>
          <a:xfrm flipH="1">
            <a:off x="3199899" y="1664494"/>
            <a:ext cx="4015289" cy="256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E3F94E5-AF2D-3AD2-7D8E-1EAEE65485AF}"/>
              </a:ext>
            </a:extLst>
          </p:cNvPr>
          <p:cNvCxnSpPr>
            <a:cxnSpLocks/>
            <a:endCxn id="6" idx="7"/>
          </p:cNvCxnSpPr>
          <p:nvPr/>
        </p:nvCxnSpPr>
        <p:spPr>
          <a:xfrm flipH="1">
            <a:off x="3199898" y="1268016"/>
            <a:ext cx="2222208" cy="29630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278478-6A6B-DCD6-0177-BAA5ED502F15}"/>
              </a:ext>
            </a:extLst>
          </p:cNvPr>
          <p:cNvCxnSpPr>
            <a:cxnSpLocks/>
            <a:endCxn id="6" idx="0"/>
          </p:cNvCxnSpPr>
          <p:nvPr/>
        </p:nvCxnSpPr>
        <p:spPr>
          <a:xfrm flipH="1">
            <a:off x="3108974" y="1577341"/>
            <a:ext cx="254304" cy="26160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B2B75007-FF52-D667-21EF-720D430410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51075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03C1-DA5B-D9F2-328D-468684935E1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62BDE7-C47A-4BD6-415C-BCA30021B1BD}"/>
              </a:ext>
            </a:extLst>
          </p:cNvPr>
          <p:cNvSpPr/>
          <p:nvPr/>
        </p:nvSpPr>
        <p:spPr>
          <a:xfrm>
            <a:off x="0" y="0"/>
            <a:ext cx="416860" cy="5143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mc:AlternateContent xmlns:mc="http://schemas.openxmlformats.org/markup-compatibility/2006">
        <mc:Choice xmlns:am3d="http://schemas.microsoft.com/office/drawing/2017/model3d" Requires="am3d">
          <p:graphicFrame>
            <p:nvGraphicFramePr>
              <p:cNvPr id="5" name="3D Model 4" descr="Satellite">
                <a:extLst>
                  <a:ext uri="{FF2B5EF4-FFF2-40B4-BE49-F238E27FC236}">
                    <a16:creationId xmlns:a16="http://schemas.microsoft.com/office/drawing/2014/main" id="{6CCD77E3-FF21-BC1D-B029-238F0B92B94F}"/>
                  </a:ext>
                </a:extLst>
              </p:cNvPr>
              <p:cNvGraphicFramePr>
                <a:graphicFrameLocks noChangeAspect="1"/>
              </p:cNvGraphicFramePr>
              <p:nvPr/>
            </p:nvGraphicFramePr>
            <p:xfrm>
              <a:off x="290723" y="-83084"/>
              <a:ext cx="3247097" cy="1991076"/>
            </p:xfrm>
            <a:graphic>
              <a:graphicData uri="http://schemas.microsoft.com/office/drawing/2017/model3d">
                <am3d:model3d r:embed="rId2">
                  <am3d:spPr>
                    <a:xfrm>
                      <a:off x="0" y="0"/>
                      <a:ext cx="3247097" cy="199107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415797" ay="1631217" az="12000000"/>
                    <am3d:postTrans dx="0" dy="0" dz="0"/>
                  </am3d:trans>
                  <am3d:raster rName="Office3DRenderer" rVer="16.0.8326">
                    <am3d:blip r:embed="rId3"/>
                  </am3d:raster>
                  <am3d:objViewport viewportSz="40098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atellite">
                <a:extLst>
                  <a:ext uri="{FF2B5EF4-FFF2-40B4-BE49-F238E27FC236}">
                    <a16:creationId xmlns:a16="http://schemas.microsoft.com/office/drawing/2014/main" id="{6CCD77E3-FF21-BC1D-B029-238F0B92B94F}"/>
                  </a:ext>
                </a:extLst>
              </p:cNvPr>
              <p:cNvPicPr>
                <a:picLocks noGrp="1" noRot="1" noChangeAspect="1" noMove="1" noResize="1" noEditPoints="1" noAdjustHandles="1" noChangeArrowheads="1" noChangeShapeType="1" noCrop="1"/>
              </p:cNvPicPr>
              <p:nvPr/>
            </p:nvPicPr>
            <p:blipFill>
              <a:blip r:embed="rId3"/>
              <a:stretch>
                <a:fillRect/>
              </a:stretch>
            </p:blipFill>
            <p:spPr>
              <a:xfrm>
                <a:off x="290723" y="-83084"/>
                <a:ext cx="3247097" cy="1991076"/>
              </a:xfrm>
              <a:prstGeom prst="rect">
                <a:avLst/>
              </a:prstGeom>
            </p:spPr>
          </p:pic>
        </mc:Fallback>
      </mc:AlternateContent>
      <p:sp>
        <p:nvSpPr>
          <p:cNvPr id="6" name="Oval 5">
            <a:extLst>
              <a:ext uri="{FF2B5EF4-FFF2-40B4-BE49-F238E27FC236}">
                <a16:creationId xmlns:a16="http://schemas.microsoft.com/office/drawing/2014/main" id="{E9480CE4-783E-9ACA-6FEF-273B16843467}"/>
              </a:ext>
            </a:extLst>
          </p:cNvPr>
          <p:cNvSpPr/>
          <p:nvPr/>
        </p:nvSpPr>
        <p:spPr>
          <a:xfrm>
            <a:off x="2980386" y="4193381"/>
            <a:ext cx="257175" cy="2571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Connector 7">
            <a:extLst>
              <a:ext uri="{FF2B5EF4-FFF2-40B4-BE49-F238E27FC236}">
                <a16:creationId xmlns:a16="http://schemas.microsoft.com/office/drawing/2014/main" id="{ABF8953D-2FFD-16C6-2C10-C357EFAE2949}"/>
              </a:ext>
            </a:extLst>
          </p:cNvPr>
          <p:cNvCxnSpPr>
            <a:cxnSpLocks/>
            <a:endCxn id="6" idx="7"/>
          </p:cNvCxnSpPr>
          <p:nvPr/>
        </p:nvCxnSpPr>
        <p:spPr>
          <a:xfrm flipH="1">
            <a:off x="3199899" y="1664494"/>
            <a:ext cx="4015289" cy="256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4973C30-59E1-9772-1B78-4DE0BBA959FD}"/>
              </a:ext>
            </a:extLst>
          </p:cNvPr>
          <p:cNvCxnSpPr>
            <a:cxnSpLocks/>
            <a:endCxn id="6" idx="7"/>
          </p:cNvCxnSpPr>
          <p:nvPr/>
        </p:nvCxnSpPr>
        <p:spPr>
          <a:xfrm flipH="1">
            <a:off x="3199898" y="1268016"/>
            <a:ext cx="2222208" cy="29630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D3740B-382F-78C9-0BF2-1F8703EF7C74}"/>
              </a:ext>
            </a:extLst>
          </p:cNvPr>
          <p:cNvCxnSpPr>
            <a:cxnSpLocks/>
            <a:endCxn id="6" idx="0"/>
          </p:cNvCxnSpPr>
          <p:nvPr/>
        </p:nvCxnSpPr>
        <p:spPr>
          <a:xfrm flipH="1">
            <a:off x="3108974" y="1577341"/>
            <a:ext cx="254304" cy="2616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91F455-BF33-7308-B436-947DD4D14DF3}"/>
              </a:ext>
            </a:extLst>
          </p:cNvPr>
          <p:cNvCxnSpPr>
            <a:cxnSpLocks/>
            <a:endCxn id="6" idx="1"/>
          </p:cNvCxnSpPr>
          <p:nvPr/>
        </p:nvCxnSpPr>
        <p:spPr>
          <a:xfrm>
            <a:off x="2239701" y="1624944"/>
            <a:ext cx="778348" cy="260610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2744E3DD-ABB2-24BD-1B75-24E585E88C8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90987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C6D19-8ADF-2690-CD95-B972E920C3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7489A0-22D1-52B1-91BB-7D1B909A1265}"/>
              </a:ext>
            </a:extLst>
          </p:cNvPr>
          <p:cNvSpPr/>
          <p:nvPr/>
        </p:nvSpPr>
        <p:spPr>
          <a:xfrm>
            <a:off x="0" y="0"/>
            <a:ext cx="416860" cy="5143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mc:AlternateContent xmlns:mc="http://schemas.openxmlformats.org/markup-compatibility/2006">
        <mc:Choice xmlns:am3d="http://schemas.microsoft.com/office/drawing/2017/model3d" Requires="am3d">
          <p:graphicFrame>
            <p:nvGraphicFramePr>
              <p:cNvPr id="5" name="3D Model 4" descr="Satellite">
                <a:extLst>
                  <a:ext uri="{FF2B5EF4-FFF2-40B4-BE49-F238E27FC236}">
                    <a16:creationId xmlns:a16="http://schemas.microsoft.com/office/drawing/2014/main" id="{39CA01EE-2BBB-23BA-63FD-EF7B07F930F1}"/>
                  </a:ext>
                </a:extLst>
              </p:cNvPr>
              <p:cNvGraphicFramePr>
                <a:graphicFrameLocks noChangeAspect="1"/>
              </p:cNvGraphicFramePr>
              <p:nvPr>
                <p:extLst>
                  <p:ext uri="{D42A27DB-BD31-4B8C-83A1-F6EECF244321}">
                    <p14:modId xmlns:p14="http://schemas.microsoft.com/office/powerpoint/2010/main" val="1331668789"/>
                  </p:ext>
                </p:extLst>
              </p:nvPr>
            </p:nvGraphicFramePr>
            <p:xfrm>
              <a:off x="-2565744" y="559220"/>
              <a:ext cx="1615888" cy="1539847"/>
            </p:xfrm>
            <a:graphic>
              <a:graphicData uri="http://schemas.microsoft.com/office/drawing/2017/model3d">
                <am3d:model3d r:embed="rId2">
                  <am3d:spPr>
                    <a:xfrm>
                      <a:off x="0" y="0"/>
                      <a:ext cx="1615888" cy="1539847"/>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6845690" ay="4963358" az="-2551894"/>
                    <am3d:postTrans dx="0" dy="0" dz="0"/>
                  </am3d:trans>
                  <am3d:raster rName="Office3DRenderer" rVer="16.0.8326">
                    <am3d:blip r:embed="rId3"/>
                  </am3d:raster>
                  <am3d:objViewport viewportSz="38781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atellite">
                <a:extLst>
                  <a:ext uri="{FF2B5EF4-FFF2-40B4-BE49-F238E27FC236}">
                    <a16:creationId xmlns:a16="http://schemas.microsoft.com/office/drawing/2014/main" id="{39CA01EE-2BBB-23BA-63FD-EF7B07F930F1}"/>
                  </a:ext>
                </a:extLst>
              </p:cNvPr>
              <p:cNvPicPr>
                <a:picLocks noGrp="1" noRot="1" noChangeAspect="1" noMove="1" noResize="1" noEditPoints="1" noAdjustHandles="1" noChangeArrowheads="1" noChangeShapeType="1" noCrop="1"/>
              </p:cNvPicPr>
              <p:nvPr/>
            </p:nvPicPr>
            <p:blipFill>
              <a:blip r:embed="rId3"/>
              <a:stretch>
                <a:fillRect/>
              </a:stretch>
            </p:blipFill>
            <p:spPr>
              <a:xfrm>
                <a:off x="-2565744" y="559220"/>
                <a:ext cx="1615888" cy="1539847"/>
              </a:xfrm>
              <a:prstGeom prst="rect">
                <a:avLst/>
              </a:prstGeom>
            </p:spPr>
          </p:pic>
        </mc:Fallback>
      </mc:AlternateContent>
      <p:sp>
        <p:nvSpPr>
          <p:cNvPr id="6" name="Oval 5">
            <a:extLst>
              <a:ext uri="{FF2B5EF4-FFF2-40B4-BE49-F238E27FC236}">
                <a16:creationId xmlns:a16="http://schemas.microsoft.com/office/drawing/2014/main" id="{687B5A49-FA1A-6F4E-AAA6-D1A27E602FF6}"/>
              </a:ext>
            </a:extLst>
          </p:cNvPr>
          <p:cNvSpPr/>
          <p:nvPr/>
        </p:nvSpPr>
        <p:spPr>
          <a:xfrm>
            <a:off x="2980386" y="4193381"/>
            <a:ext cx="257175" cy="2571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Connector 7">
            <a:extLst>
              <a:ext uri="{FF2B5EF4-FFF2-40B4-BE49-F238E27FC236}">
                <a16:creationId xmlns:a16="http://schemas.microsoft.com/office/drawing/2014/main" id="{AA0C1E85-A593-3CFF-6CE8-370502A71BE6}"/>
              </a:ext>
            </a:extLst>
          </p:cNvPr>
          <p:cNvCxnSpPr>
            <a:cxnSpLocks/>
            <a:endCxn id="6" idx="7"/>
          </p:cNvCxnSpPr>
          <p:nvPr/>
        </p:nvCxnSpPr>
        <p:spPr>
          <a:xfrm flipH="1">
            <a:off x="3199899" y="1664494"/>
            <a:ext cx="4015289" cy="256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D810121-C3F7-F783-D57F-D3DE159F7266}"/>
              </a:ext>
            </a:extLst>
          </p:cNvPr>
          <p:cNvCxnSpPr>
            <a:cxnSpLocks/>
            <a:endCxn id="6" idx="7"/>
          </p:cNvCxnSpPr>
          <p:nvPr/>
        </p:nvCxnSpPr>
        <p:spPr>
          <a:xfrm flipH="1">
            <a:off x="3199898" y="1268016"/>
            <a:ext cx="2222208" cy="29630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91F6BE8-F829-BA0E-6628-C431DE16B454}"/>
              </a:ext>
            </a:extLst>
          </p:cNvPr>
          <p:cNvCxnSpPr>
            <a:cxnSpLocks/>
            <a:endCxn id="6" idx="0"/>
          </p:cNvCxnSpPr>
          <p:nvPr/>
        </p:nvCxnSpPr>
        <p:spPr>
          <a:xfrm flipH="1">
            <a:off x="3108974" y="1577341"/>
            <a:ext cx="254304" cy="2616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B5C212-96C7-9FBC-BB47-7D3254D77638}"/>
              </a:ext>
            </a:extLst>
          </p:cNvPr>
          <p:cNvCxnSpPr>
            <a:cxnSpLocks/>
            <a:endCxn id="6" idx="1"/>
          </p:cNvCxnSpPr>
          <p:nvPr/>
        </p:nvCxnSpPr>
        <p:spPr>
          <a:xfrm>
            <a:off x="2239701" y="1624944"/>
            <a:ext cx="778348" cy="2606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4DC45F49-75B4-163C-87A6-82C82F3C07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0331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2">
          <a:extLst>
            <a:ext uri="{FF2B5EF4-FFF2-40B4-BE49-F238E27FC236}">
              <a16:creationId xmlns:a16="http://schemas.microsoft.com/office/drawing/2014/main" id="{FA8096F7-A60F-01C2-AC79-1920F91FB3AA}"/>
            </a:ext>
          </a:extLst>
        </p:cNvPr>
        <p:cNvGrpSpPr/>
        <p:nvPr/>
      </p:nvGrpSpPr>
      <p:grpSpPr>
        <a:xfrm>
          <a:off x="0" y="0"/>
          <a:ext cx="0" cy="0"/>
          <a:chOff x="0" y="0"/>
          <a:chExt cx="0" cy="0"/>
        </a:xfrm>
      </p:grpSpPr>
      <p:sp>
        <p:nvSpPr>
          <p:cNvPr id="15" name="Rectangle 14" descr="Database">
            <a:extLst>
              <a:ext uri="{FF2B5EF4-FFF2-40B4-BE49-F238E27FC236}">
                <a16:creationId xmlns:a16="http://schemas.microsoft.com/office/drawing/2014/main" id="{65FD333A-3476-FC0D-33FB-F276716CD88C}"/>
              </a:ext>
            </a:extLst>
          </p:cNvPr>
          <p:cNvSpPr/>
          <p:nvPr/>
        </p:nvSpPr>
        <p:spPr>
          <a:xfrm>
            <a:off x="6261274" y="2133978"/>
            <a:ext cx="643535" cy="6449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algn="ctr"/>
            <a:endParaRPr lang="en-US"/>
          </a:p>
        </p:txBody>
      </p:sp>
      <p:sp>
        <p:nvSpPr>
          <p:cNvPr id="14" name="Rectangle 13" descr="Bar chart">
            <a:extLst>
              <a:ext uri="{FF2B5EF4-FFF2-40B4-BE49-F238E27FC236}">
                <a16:creationId xmlns:a16="http://schemas.microsoft.com/office/drawing/2014/main" id="{4C8C20B1-1151-6083-F872-69DA85F1150C}"/>
              </a:ext>
            </a:extLst>
          </p:cNvPr>
          <p:cNvSpPr/>
          <p:nvPr/>
        </p:nvSpPr>
        <p:spPr>
          <a:xfrm>
            <a:off x="2464713" y="2053377"/>
            <a:ext cx="644946" cy="64494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173" name="Google Shape;2173;p74">
            <a:extLst>
              <a:ext uri="{FF2B5EF4-FFF2-40B4-BE49-F238E27FC236}">
                <a16:creationId xmlns:a16="http://schemas.microsoft.com/office/drawing/2014/main" id="{33BA7B8E-A11B-5875-06ED-0FE3935B61DB}"/>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ESTIMATIONS</a:t>
            </a:r>
            <a:endParaRPr dirty="0"/>
          </a:p>
        </p:txBody>
      </p:sp>
      <p:sp>
        <p:nvSpPr>
          <p:cNvPr id="2174" name="Google Shape;2174;p74">
            <a:extLst>
              <a:ext uri="{FF2B5EF4-FFF2-40B4-BE49-F238E27FC236}">
                <a16:creationId xmlns:a16="http://schemas.microsoft.com/office/drawing/2014/main" id="{393A777D-5B7D-CCAF-B324-FB004F918D0F}"/>
              </a:ext>
            </a:extLst>
          </p:cNvPr>
          <p:cNvSpPr txBox="1">
            <a:spLocks noGrp="1"/>
          </p:cNvSpPr>
          <p:nvPr>
            <p:ph type="title" idx="2"/>
          </p:nvPr>
        </p:nvSpPr>
        <p:spPr>
          <a:xfrm>
            <a:off x="5472353" y="2790480"/>
            <a:ext cx="2279700"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FILTERING</a:t>
            </a:r>
            <a:endParaRPr dirty="0"/>
          </a:p>
        </p:txBody>
      </p:sp>
      <p:sp>
        <p:nvSpPr>
          <p:cNvPr id="2176" name="Google Shape;2176;p74">
            <a:extLst>
              <a:ext uri="{FF2B5EF4-FFF2-40B4-BE49-F238E27FC236}">
                <a16:creationId xmlns:a16="http://schemas.microsoft.com/office/drawing/2014/main" id="{E4622F70-2576-2DD8-6BC4-71308B926796}"/>
              </a:ext>
            </a:extLst>
          </p:cNvPr>
          <p:cNvSpPr txBox="1">
            <a:spLocks noGrp="1"/>
          </p:cNvSpPr>
          <p:nvPr>
            <p:ph type="title" idx="4"/>
          </p:nvPr>
        </p:nvSpPr>
        <p:spPr>
          <a:xfrm>
            <a:off x="1520862" y="2775177"/>
            <a:ext cx="2532648" cy="42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DATA PREDICTION</a:t>
            </a:r>
            <a:endParaRPr dirty="0"/>
          </a:p>
        </p:txBody>
      </p:sp>
      <p:sp>
        <p:nvSpPr>
          <p:cNvPr id="2224" name="Google Shape;2224;p74">
            <a:extLst>
              <a:ext uri="{FF2B5EF4-FFF2-40B4-BE49-F238E27FC236}">
                <a16:creationId xmlns:a16="http://schemas.microsoft.com/office/drawing/2014/main" id="{9693BECD-15E6-B1B1-29A1-E1A65F66211E}"/>
              </a:ext>
            </a:extLst>
          </p:cNvPr>
          <p:cNvSpPr/>
          <p:nvPr/>
        </p:nvSpPr>
        <p:spPr>
          <a:xfrm>
            <a:off x="6222345" y="3277482"/>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a:extLst>
              <a:ext uri="{FF2B5EF4-FFF2-40B4-BE49-F238E27FC236}">
                <a16:creationId xmlns:a16="http://schemas.microsoft.com/office/drawing/2014/main" id="{76466E44-734B-26CF-6A95-8AAA1C74E5E5}"/>
              </a:ext>
            </a:extLst>
          </p:cNvPr>
          <p:cNvSpPr/>
          <p:nvPr/>
        </p:nvSpPr>
        <p:spPr>
          <a:xfrm>
            <a:off x="2395536" y="3276231"/>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977220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437376-BB15-1688-5297-25F562749CD1}"/>
              </a:ext>
            </a:extLst>
          </p:cNvPr>
          <p:cNvSpPr>
            <a:spLocks noGrp="1"/>
          </p:cNvSpPr>
          <p:nvPr>
            <p:ph type="title" idx="2"/>
          </p:nvPr>
        </p:nvSpPr>
        <p:spPr/>
        <p:txBody>
          <a:bodyPr/>
          <a:lstStyle/>
          <a:p>
            <a:endParaRPr lang="en-US"/>
          </a:p>
        </p:txBody>
      </p:sp>
      <p:sp>
        <p:nvSpPr>
          <p:cNvPr id="4" name="Title 3">
            <a:extLst>
              <a:ext uri="{FF2B5EF4-FFF2-40B4-BE49-F238E27FC236}">
                <a16:creationId xmlns:a16="http://schemas.microsoft.com/office/drawing/2014/main" id="{92AF5417-57B4-0CBE-B166-9C2A3CDABDED}"/>
              </a:ext>
            </a:extLst>
          </p:cNvPr>
          <p:cNvSpPr>
            <a:spLocks noGrp="1"/>
          </p:cNvSpPr>
          <p:nvPr>
            <p:ph type="title" idx="3"/>
          </p:nvPr>
        </p:nvSpPr>
        <p:spPr/>
        <p:txBody>
          <a:bodyPr/>
          <a:lstStyle/>
          <a:p>
            <a:endParaRPr lang="en-US"/>
          </a:p>
        </p:txBody>
      </p:sp>
      <p:sp>
        <p:nvSpPr>
          <p:cNvPr id="5" name="Title 4">
            <a:extLst>
              <a:ext uri="{FF2B5EF4-FFF2-40B4-BE49-F238E27FC236}">
                <a16:creationId xmlns:a16="http://schemas.microsoft.com/office/drawing/2014/main" id="{35A009CF-20D2-74D2-EF9F-C3BC457B5A26}"/>
              </a:ext>
            </a:extLst>
          </p:cNvPr>
          <p:cNvSpPr>
            <a:spLocks noGrp="1"/>
          </p:cNvSpPr>
          <p:nvPr>
            <p:ph type="title" idx="4"/>
          </p:nvPr>
        </p:nvSpPr>
        <p:spPr/>
        <p:txBody>
          <a:bodyPr/>
          <a:lstStyle/>
          <a:p>
            <a:endParaRPr lang="en-US"/>
          </a:p>
        </p:txBody>
      </p:sp>
      <p:pic>
        <p:nvPicPr>
          <p:cNvPr id="10" name="Picture 9">
            <a:extLst>
              <a:ext uri="{FF2B5EF4-FFF2-40B4-BE49-F238E27FC236}">
                <a16:creationId xmlns:a16="http://schemas.microsoft.com/office/drawing/2014/main" id="{AD3BAB55-E995-5CC4-2F62-4583CAF079A2}"/>
              </a:ext>
            </a:extLst>
          </p:cNvPr>
          <p:cNvPicPr>
            <a:picLocks noChangeAspect="1"/>
          </p:cNvPicPr>
          <p:nvPr/>
        </p:nvPicPr>
        <p:blipFill>
          <a:blip r:embed="rId2"/>
          <a:stretch>
            <a:fillRect/>
          </a:stretch>
        </p:blipFill>
        <p:spPr>
          <a:xfrm>
            <a:off x="0" y="1152039"/>
            <a:ext cx="9144000" cy="2839421"/>
          </a:xfrm>
          <a:prstGeom prst="rect">
            <a:avLst/>
          </a:prstGeom>
        </p:spPr>
      </p:pic>
    </p:spTree>
    <p:extLst>
      <p:ext uri="{BB962C8B-B14F-4D97-AF65-F5344CB8AC3E}">
        <p14:creationId xmlns:p14="http://schemas.microsoft.com/office/powerpoint/2010/main" val="417257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C76F14-6126-2B2E-5622-BF76B8CEDA9A}"/>
              </a:ext>
            </a:extLst>
          </p:cNvPr>
          <p:cNvPicPr>
            <a:picLocks noChangeAspect="1"/>
          </p:cNvPicPr>
          <p:nvPr/>
        </p:nvPicPr>
        <p:blipFill>
          <a:blip r:embed="rId2"/>
          <a:stretch>
            <a:fillRect/>
          </a:stretch>
        </p:blipFill>
        <p:spPr>
          <a:xfrm>
            <a:off x="0" y="0"/>
            <a:ext cx="4810782" cy="5143500"/>
          </a:xfrm>
          <a:prstGeom prst="rect">
            <a:avLst/>
          </a:prstGeom>
        </p:spPr>
      </p:pic>
      <p:pic>
        <p:nvPicPr>
          <p:cNvPr id="14" name="Picture 13">
            <a:extLst>
              <a:ext uri="{FF2B5EF4-FFF2-40B4-BE49-F238E27FC236}">
                <a16:creationId xmlns:a16="http://schemas.microsoft.com/office/drawing/2014/main" id="{561F86C1-7D23-22B0-A41D-1D095E25D9CC}"/>
              </a:ext>
            </a:extLst>
          </p:cNvPr>
          <p:cNvPicPr>
            <a:picLocks noChangeAspect="1"/>
          </p:cNvPicPr>
          <p:nvPr/>
        </p:nvPicPr>
        <p:blipFill>
          <a:blip r:embed="rId3"/>
          <a:stretch>
            <a:fillRect/>
          </a:stretch>
        </p:blipFill>
        <p:spPr>
          <a:xfrm>
            <a:off x="4332163" y="-59238"/>
            <a:ext cx="4867255" cy="5202738"/>
          </a:xfrm>
          <a:prstGeom prst="rect">
            <a:avLst/>
          </a:prstGeom>
        </p:spPr>
      </p:pic>
    </p:spTree>
    <p:extLst>
      <p:ext uri="{BB962C8B-B14F-4D97-AF65-F5344CB8AC3E}">
        <p14:creationId xmlns:p14="http://schemas.microsoft.com/office/powerpoint/2010/main" val="737489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A76861C7-9647-E7AB-1432-FB4045EF53B7}"/>
            </a:ext>
          </a:extLst>
        </p:cNvPr>
        <p:cNvGrpSpPr/>
        <p:nvPr/>
      </p:nvGrpSpPr>
      <p:grpSpPr>
        <a:xfrm>
          <a:off x="0" y="0"/>
          <a:ext cx="0" cy="0"/>
          <a:chOff x="0" y="0"/>
          <a:chExt cx="0" cy="0"/>
        </a:xfrm>
      </p:grpSpPr>
      <p:sp>
        <p:nvSpPr>
          <p:cNvPr id="1446" name="Google Shape;1446;p60">
            <a:extLst>
              <a:ext uri="{FF2B5EF4-FFF2-40B4-BE49-F238E27FC236}">
                <a16:creationId xmlns:a16="http://schemas.microsoft.com/office/drawing/2014/main" id="{8ED57F9E-1648-CED7-010B-E8BDAB3C0B51}"/>
              </a:ext>
            </a:extLst>
          </p:cNvPr>
          <p:cNvSpPr txBox="1">
            <a:spLocks noGrp="1"/>
          </p:cNvSpPr>
          <p:nvPr>
            <p:ph type="title"/>
          </p:nvPr>
        </p:nvSpPr>
        <p:spPr>
          <a:xfrm>
            <a:off x="3590925" y="1378448"/>
            <a:ext cx="4833000" cy="6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NAVIGATION</a:t>
            </a:r>
            <a:endParaRPr dirty="0"/>
          </a:p>
        </p:txBody>
      </p:sp>
      <p:sp>
        <p:nvSpPr>
          <p:cNvPr id="1447" name="Google Shape;1447;p60">
            <a:extLst>
              <a:ext uri="{FF2B5EF4-FFF2-40B4-BE49-F238E27FC236}">
                <a16:creationId xmlns:a16="http://schemas.microsoft.com/office/drawing/2014/main" id="{677C1756-5589-95FF-37E3-D73517515DE1}"/>
              </a:ext>
            </a:extLst>
          </p:cNvPr>
          <p:cNvSpPr txBox="1">
            <a:spLocks noGrp="1"/>
          </p:cNvSpPr>
          <p:nvPr>
            <p:ph type="subTitle" idx="1"/>
          </p:nvPr>
        </p:nvSpPr>
        <p:spPr>
          <a:xfrm>
            <a:off x="5080763" y="2051348"/>
            <a:ext cx="3343239" cy="1741200"/>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1200"/>
              </a:spcAft>
              <a:buFont typeface="Arial" panose="020B0604020202020204" pitchFamily="34" charset="0"/>
              <a:buChar char="•"/>
            </a:pPr>
            <a:r>
              <a:rPr lang="en-US" dirty="0"/>
              <a:t>ORBIT PROPAGATION</a:t>
            </a:r>
          </a:p>
          <a:p>
            <a:pPr marL="285750" lvl="0" indent="-285750" algn="just" rtl="0">
              <a:spcBef>
                <a:spcPts val="0"/>
              </a:spcBef>
              <a:spcAft>
                <a:spcPts val="1200"/>
              </a:spcAft>
              <a:buFont typeface="Arial" panose="020B0604020202020204" pitchFamily="34" charset="0"/>
              <a:buChar char="•"/>
            </a:pPr>
            <a:r>
              <a:rPr lang="en-US" dirty="0"/>
              <a:t>ORBITAL MODES</a:t>
            </a:r>
            <a:endParaRPr dirty="0"/>
          </a:p>
        </p:txBody>
      </p:sp>
      <p:pic>
        <p:nvPicPr>
          <p:cNvPr id="1448" name="Google Shape;1448;p60">
            <a:extLst>
              <a:ext uri="{FF2B5EF4-FFF2-40B4-BE49-F238E27FC236}">
                <a16:creationId xmlns:a16="http://schemas.microsoft.com/office/drawing/2014/main" id="{E47CD19A-D114-F434-C3A5-E771754A473E}"/>
              </a:ext>
            </a:extLst>
          </p:cNvPr>
          <p:cNvPicPr preferRelativeResize="0"/>
          <p:nvPr/>
        </p:nvPicPr>
        <p:blipFill>
          <a:blip r:embed="rId3"/>
          <a:srcRect/>
          <a:stretch/>
        </p:blipFill>
        <p:spPr>
          <a:xfrm>
            <a:off x="902669" y="1045400"/>
            <a:ext cx="3669331" cy="3052700"/>
          </a:xfrm>
          <a:prstGeom prst="rect">
            <a:avLst/>
          </a:prstGeom>
          <a:noFill/>
          <a:ln>
            <a:noFill/>
          </a:ln>
        </p:spPr>
      </p:pic>
      <p:grpSp>
        <p:nvGrpSpPr>
          <p:cNvPr id="1476" name="Google Shape;1476;p60">
            <a:extLst>
              <a:ext uri="{FF2B5EF4-FFF2-40B4-BE49-F238E27FC236}">
                <a16:creationId xmlns:a16="http://schemas.microsoft.com/office/drawing/2014/main" id="{49F16F5A-8FF1-847C-B427-CC05FA604795}"/>
              </a:ext>
            </a:extLst>
          </p:cNvPr>
          <p:cNvGrpSpPr/>
          <p:nvPr/>
        </p:nvGrpSpPr>
        <p:grpSpPr>
          <a:xfrm>
            <a:off x="2133704" y="361203"/>
            <a:ext cx="250098" cy="250098"/>
            <a:chOff x="3023950" y="3689950"/>
            <a:chExt cx="316100" cy="316100"/>
          </a:xfrm>
        </p:grpSpPr>
        <p:sp>
          <p:nvSpPr>
            <p:cNvPr id="1477" name="Google Shape;1477;p60">
              <a:extLst>
                <a:ext uri="{FF2B5EF4-FFF2-40B4-BE49-F238E27FC236}">
                  <a16:creationId xmlns:a16="http://schemas.microsoft.com/office/drawing/2014/main" id="{FA0AA9B7-67D9-66C7-3C8C-C46799551867}"/>
                </a:ext>
              </a:extLst>
            </p:cNvPr>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a:extLst>
                <a:ext uri="{FF2B5EF4-FFF2-40B4-BE49-F238E27FC236}">
                  <a16:creationId xmlns:a16="http://schemas.microsoft.com/office/drawing/2014/main" id="{FCA8FE64-F04C-DD7A-A43C-7957B3BE5C4F}"/>
                </a:ext>
              </a:extLst>
            </p:cNvPr>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a:extLst>
                <a:ext uri="{FF2B5EF4-FFF2-40B4-BE49-F238E27FC236}">
                  <a16:creationId xmlns:a16="http://schemas.microsoft.com/office/drawing/2014/main" id="{97FF42DD-569B-226E-F997-D091F6CEBAB9}"/>
                </a:ext>
              </a:extLst>
            </p:cNvPr>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126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67EC3-1329-CB6E-6F34-744D2ECCA180}"/>
            </a:ext>
          </a:extLst>
        </p:cNvPr>
        <p:cNvGrpSpPr/>
        <p:nvPr/>
      </p:nvGrpSpPr>
      <p:grpSpPr>
        <a:xfrm>
          <a:off x="0" y="0"/>
          <a:ext cx="0" cy="0"/>
          <a:chOff x="0" y="0"/>
          <a:chExt cx="0" cy="0"/>
        </a:xfrm>
      </p:grpSpPr>
      <p:pic>
        <p:nvPicPr>
          <p:cNvPr id="5" name="Picture 4" descr="A computer screen shot of a computer program&#10;&#10;Description automatically generated">
            <a:extLst>
              <a:ext uri="{FF2B5EF4-FFF2-40B4-BE49-F238E27FC236}">
                <a16:creationId xmlns:a16="http://schemas.microsoft.com/office/drawing/2014/main" id="{491883B9-C926-067C-2681-E3A4AB45E40A}"/>
              </a:ext>
            </a:extLst>
          </p:cNvPr>
          <p:cNvPicPr>
            <a:picLocks noChangeAspect="1"/>
          </p:cNvPicPr>
          <p:nvPr/>
        </p:nvPicPr>
        <p:blipFill>
          <a:blip r:embed="rId2"/>
          <a:srcRect l="20047" t="21108" r="23534" b="29102"/>
          <a:stretch/>
        </p:blipFill>
        <p:spPr>
          <a:xfrm>
            <a:off x="-51527" y="8945"/>
            <a:ext cx="9247056" cy="5304366"/>
          </a:xfrm>
          <a:prstGeom prst="rect">
            <a:avLst/>
          </a:prstGeom>
          <a:noFill/>
        </p:spPr>
      </p:pic>
    </p:spTree>
    <p:extLst>
      <p:ext uri="{BB962C8B-B14F-4D97-AF65-F5344CB8AC3E}">
        <p14:creationId xmlns:p14="http://schemas.microsoft.com/office/powerpoint/2010/main" val="357922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 Animation">
            <a:hlinkClick r:id="" action="ppaction://media"/>
            <a:extLst>
              <a:ext uri="{FF2B5EF4-FFF2-40B4-BE49-F238E27FC236}">
                <a16:creationId xmlns:a16="http://schemas.microsoft.com/office/drawing/2014/main" id="{4CB368D7-9CD5-6408-BF04-F748F779681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9833" b="3629"/>
          <a:stretch/>
        </p:blipFill>
        <p:spPr>
          <a:xfrm>
            <a:off x="-495014" y="0"/>
            <a:ext cx="9639014" cy="5143490"/>
          </a:xfrm>
          <a:prstGeom prst="rect">
            <a:avLst/>
          </a:prstGeom>
          <a:noFill/>
        </p:spPr>
      </p:pic>
    </p:spTree>
    <p:extLst>
      <p:ext uri="{BB962C8B-B14F-4D97-AF65-F5344CB8AC3E}">
        <p14:creationId xmlns:p14="http://schemas.microsoft.com/office/powerpoint/2010/main" val="1326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0C4657A0-4C39-F909-278B-6735A69B02D0}"/>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9F159B6E-D809-5E8F-05B0-A2885CB14D7B}"/>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 to Team Anant</a:t>
            </a:r>
            <a:endParaRPr dirty="0"/>
          </a:p>
        </p:txBody>
      </p:sp>
      <p:sp>
        <p:nvSpPr>
          <p:cNvPr id="1395" name="Google Shape;1395;p58">
            <a:extLst>
              <a:ext uri="{FF2B5EF4-FFF2-40B4-BE49-F238E27FC236}">
                <a16:creationId xmlns:a16="http://schemas.microsoft.com/office/drawing/2014/main" id="{DCC6DA79-583B-84F9-B2E9-9C5300607526}"/>
              </a:ext>
            </a:extLst>
          </p:cNvPr>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400" name="Google Shape;1400;p58">
            <a:extLst>
              <a:ext uri="{FF2B5EF4-FFF2-40B4-BE49-F238E27FC236}">
                <a16:creationId xmlns:a16="http://schemas.microsoft.com/office/drawing/2014/main" id="{EF3F7FC8-53C1-B9E1-AF8C-D79D31B3BF5F}"/>
              </a:ext>
            </a:extLst>
          </p:cNvPr>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Tree>
    <p:extLst>
      <p:ext uri="{BB962C8B-B14F-4D97-AF65-F5344CB8AC3E}">
        <p14:creationId xmlns:p14="http://schemas.microsoft.com/office/powerpoint/2010/main" val="661831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2">
          <a:extLst>
            <a:ext uri="{FF2B5EF4-FFF2-40B4-BE49-F238E27FC236}">
              <a16:creationId xmlns:a16="http://schemas.microsoft.com/office/drawing/2014/main" id="{F62ECEDC-2446-00A6-92C8-4A946504996C}"/>
            </a:ext>
          </a:extLst>
        </p:cNvPr>
        <p:cNvGrpSpPr/>
        <p:nvPr/>
      </p:nvGrpSpPr>
      <p:grpSpPr>
        <a:xfrm>
          <a:off x="0" y="0"/>
          <a:ext cx="0" cy="0"/>
          <a:chOff x="0" y="0"/>
          <a:chExt cx="0" cy="0"/>
        </a:xfrm>
      </p:grpSpPr>
      <p:sp>
        <p:nvSpPr>
          <p:cNvPr id="16" name="Freeform: Shape 15">
            <a:extLst>
              <a:ext uri="{FF2B5EF4-FFF2-40B4-BE49-F238E27FC236}">
                <a16:creationId xmlns:a16="http://schemas.microsoft.com/office/drawing/2014/main" id="{0C8BA495-06BA-7BE3-47A1-9C277048EA4B}"/>
              </a:ext>
            </a:extLst>
          </p:cNvPr>
          <p:cNvSpPr>
            <a:spLocks/>
          </p:cNvSpPr>
          <p:nvPr/>
        </p:nvSpPr>
        <p:spPr>
          <a:xfrm rot="13500000">
            <a:off x="3103492" y="2577547"/>
            <a:ext cx="90694" cy="80617"/>
          </a:xfrm>
          <a:custGeom>
            <a:avLst/>
            <a:gdLst>
              <a:gd name="connsiteX0" fmla="*/ 0 w 90694"/>
              <a:gd name="connsiteY0" fmla="*/ 0 h 80617"/>
              <a:gd name="connsiteX1" fmla="*/ 90695 w 90694"/>
              <a:gd name="connsiteY1" fmla="*/ 0 h 80617"/>
              <a:gd name="connsiteX2" fmla="*/ 90695 w 90694"/>
              <a:gd name="connsiteY2" fmla="*/ 80618 h 80617"/>
              <a:gd name="connsiteX3" fmla="*/ 0 w 90694"/>
              <a:gd name="connsiteY3" fmla="*/ 80618 h 80617"/>
            </a:gdLst>
            <a:ahLst/>
            <a:cxnLst>
              <a:cxn ang="0">
                <a:pos x="connsiteX0" y="connsiteY0"/>
              </a:cxn>
              <a:cxn ang="0">
                <a:pos x="connsiteX1" y="connsiteY1"/>
              </a:cxn>
              <a:cxn ang="0">
                <a:pos x="connsiteX2" y="connsiteY2"/>
              </a:cxn>
              <a:cxn ang="0">
                <a:pos x="connsiteX3" y="connsiteY3"/>
              </a:cxn>
            </a:cxnLst>
            <a:rect l="l" t="t" r="r" b="b"/>
            <a:pathLst>
              <a:path w="90694" h="80617">
                <a:moveTo>
                  <a:pt x="0" y="0"/>
                </a:moveTo>
                <a:lnTo>
                  <a:pt x="90695" y="0"/>
                </a:lnTo>
                <a:lnTo>
                  <a:pt x="90695" y="80618"/>
                </a:lnTo>
                <a:lnTo>
                  <a:pt x="0" y="80618"/>
                </a:lnTo>
                <a:close/>
              </a:path>
            </a:pathLst>
          </a:custGeom>
          <a:solidFill>
            <a:schemeClr val="tx2"/>
          </a:solidFill>
          <a:ln w="664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6D3C56-ACC2-C96B-77B0-F2892F1CA1F7}"/>
              </a:ext>
            </a:extLst>
          </p:cNvPr>
          <p:cNvSpPr>
            <a:spLocks/>
          </p:cNvSpPr>
          <p:nvPr/>
        </p:nvSpPr>
        <p:spPr>
          <a:xfrm>
            <a:off x="2904000" y="2107014"/>
            <a:ext cx="488245" cy="488245"/>
          </a:xfrm>
          <a:custGeom>
            <a:avLst/>
            <a:gdLst>
              <a:gd name="connsiteX0" fmla="*/ 222204 w 488245"/>
              <a:gd name="connsiteY0" fmla="*/ 431812 h 488245"/>
              <a:gd name="connsiteX1" fmla="*/ 124119 w 488245"/>
              <a:gd name="connsiteY1" fmla="*/ 333055 h 488245"/>
              <a:gd name="connsiteX2" fmla="*/ 124119 w 488245"/>
              <a:gd name="connsiteY2" fmla="*/ 124119 h 488245"/>
              <a:gd name="connsiteX3" fmla="*/ 333055 w 488245"/>
              <a:gd name="connsiteY3" fmla="*/ 124119 h 488245"/>
              <a:gd name="connsiteX4" fmla="*/ 431140 w 488245"/>
              <a:gd name="connsiteY4" fmla="*/ 222204 h 488245"/>
              <a:gd name="connsiteX5" fmla="*/ 488245 w 488245"/>
              <a:gd name="connsiteY5" fmla="*/ 165100 h 488245"/>
              <a:gd name="connsiteX6" fmla="*/ 390159 w 488245"/>
              <a:gd name="connsiteY6" fmla="*/ 67014 h 488245"/>
              <a:gd name="connsiteX7" fmla="*/ 67014 w 488245"/>
              <a:gd name="connsiteY7" fmla="*/ 67014 h 488245"/>
              <a:gd name="connsiteX8" fmla="*/ 67014 w 488245"/>
              <a:gd name="connsiteY8" fmla="*/ 390159 h 488245"/>
              <a:gd name="connsiteX9" fmla="*/ 165100 w 488245"/>
              <a:gd name="connsiteY9" fmla="*/ 488245 h 488245"/>
              <a:gd name="connsiteX10" fmla="*/ 222204 w 488245"/>
              <a:gd name="connsiteY10" fmla="*/ 431812 h 4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245" h="488245">
                <a:moveTo>
                  <a:pt x="222204" y="431812"/>
                </a:moveTo>
                <a:lnTo>
                  <a:pt x="124119" y="333055"/>
                </a:lnTo>
                <a:cubicBezTo>
                  <a:pt x="66342" y="275278"/>
                  <a:pt x="66342" y="181895"/>
                  <a:pt x="124119" y="124119"/>
                </a:cubicBezTo>
                <a:cubicBezTo>
                  <a:pt x="181895" y="66342"/>
                  <a:pt x="275278" y="66342"/>
                  <a:pt x="333055" y="124119"/>
                </a:cubicBezTo>
                <a:lnTo>
                  <a:pt x="431140" y="222204"/>
                </a:lnTo>
                <a:lnTo>
                  <a:pt x="488245" y="165100"/>
                </a:lnTo>
                <a:lnTo>
                  <a:pt x="390159" y="67014"/>
                </a:lnTo>
                <a:cubicBezTo>
                  <a:pt x="300807" y="-22338"/>
                  <a:pt x="156366" y="-22338"/>
                  <a:pt x="67014" y="67014"/>
                </a:cubicBezTo>
                <a:cubicBezTo>
                  <a:pt x="-22338" y="156366"/>
                  <a:pt x="-22338" y="300807"/>
                  <a:pt x="67014" y="390159"/>
                </a:cubicBezTo>
                <a:lnTo>
                  <a:pt x="165100" y="488245"/>
                </a:lnTo>
                <a:lnTo>
                  <a:pt x="222204" y="431812"/>
                </a:lnTo>
                <a:close/>
              </a:path>
            </a:pathLst>
          </a:custGeom>
          <a:solidFill>
            <a:schemeClr val="tx2"/>
          </a:solidFill>
          <a:ln w="664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5C43906-F9B3-BCCE-1E6A-EFE8C7DD4D25}"/>
              </a:ext>
            </a:extLst>
          </p:cNvPr>
          <p:cNvSpPr>
            <a:spLocks/>
          </p:cNvSpPr>
          <p:nvPr/>
        </p:nvSpPr>
        <p:spPr>
          <a:xfrm rot="18900000">
            <a:off x="3375005" y="2306946"/>
            <a:ext cx="80617" cy="90694"/>
          </a:xfrm>
          <a:custGeom>
            <a:avLst/>
            <a:gdLst>
              <a:gd name="connsiteX0" fmla="*/ 0 w 80617"/>
              <a:gd name="connsiteY0" fmla="*/ 0 h 90694"/>
              <a:gd name="connsiteX1" fmla="*/ 80618 w 80617"/>
              <a:gd name="connsiteY1" fmla="*/ 0 h 90694"/>
              <a:gd name="connsiteX2" fmla="*/ 80618 w 80617"/>
              <a:gd name="connsiteY2" fmla="*/ 90695 h 90694"/>
              <a:gd name="connsiteX3" fmla="*/ 0 w 80617"/>
              <a:gd name="connsiteY3" fmla="*/ 90695 h 90694"/>
            </a:gdLst>
            <a:ahLst/>
            <a:cxnLst>
              <a:cxn ang="0">
                <a:pos x="connsiteX0" y="connsiteY0"/>
              </a:cxn>
              <a:cxn ang="0">
                <a:pos x="connsiteX1" y="connsiteY1"/>
              </a:cxn>
              <a:cxn ang="0">
                <a:pos x="connsiteX2" y="connsiteY2"/>
              </a:cxn>
              <a:cxn ang="0">
                <a:pos x="connsiteX3" y="connsiteY3"/>
              </a:cxn>
            </a:cxnLst>
            <a:rect l="l" t="t" r="r" b="b"/>
            <a:pathLst>
              <a:path w="80617" h="90694">
                <a:moveTo>
                  <a:pt x="0" y="0"/>
                </a:moveTo>
                <a:lnTo>
                  <a:pt x="80618" y="0"/>
                </a:lnTo>
                <a:lnTo>
                  <a:pt x="80618" y="90695"/>
                </a:lnTo>
                <a:lnTo>
                  <a:pt x="0" y="90695"/>
                </a:lnTo>
                <a:close/>
              </a:path>
            </a:pathLst>
          </a:custGeom>
          <a:solidFill>
            <a:schemeClr val="tx2"/>
          </a:solidFill>
          <a:ln w="6648" cap="flat">
            <a:noFill/>
            <a:prstDash val="solid"/>
            <a:miter/>
          </a:ln>
        </p:spPr>
        <p:txBody>
          <a:bodyPr rtlCol="0" anchor="ctr"/>
          <a:lstStyle/>
          <a:p>
            <a:endParaRPr lang="en-US"/>
          </a:p>
        </p:txBody>
      </p:sp>
      <p:sp>
        <p:nvSpPr>
          <p:cNvPr id="2173" name="Google Shape;2173;p74">
            <a:extLst>
              <a:ext uri="{FF2B5EF4-FFF2-40B4-BE49-F238E27FC236}">
                <a16:creationId xmlns:a16="http://schemas.microsoft.com/office/drawing/2014/main" id="{533BFCDA-1939-5D92-ACFA-BB2D066C5F17}"/>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CONTROL SYSTEMS</a:t>
            </a:r>
            <a:endParaRPr dirty="0"/>
          </a:p>
        </p:txBody>
      </p:sp>
      <p:sp>
        <p:nvSpPr>
          <p:cNvPr id="2174" name="Google Shape;2174;p74">
            <a:extLst>
              <a:ext uri="{FF2B5EF4-FFF2-40B4-BE49-F238E27FC236}">
                <a16:creationId xmlns:a16="http://schemas.microsoft.com/office/drawing/2014/main" id="{9ABD269E-8CAF-14ED-67DA-C517682D3419}"/>
              </a:ext>
            </a:extLst>
          </p:cNvPr>
          <p:cNvSpPr txBox="1">
            <a:spLocks noGrp="1"/>
          </p:cNvSpPr>
          <p:nvPr>
            <p:ph type="title" idx="2"/>
          </p:nvPr>
        </p:nvSpPr>
        <p:spPr>
          <a:xfrm>
            <a:off x="2075676" y="2742702"/>
            <a:ext cx="2279700"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REACTION WHEELS</a:t>
            </a:r>
            <a:endParaRPr dirty="0"/>
          </a:p>
        </p:txBody>
      </p:sp>
      <p:sp>
        <p:nvSpPr>
          <p:cNvPr id="2176" name="Google Shape;2176;p74">
            <a:extLst>
              <a:ext uri="{FF2B5EF4-FFF2-40B4-BE49-F238E27FC236}">
                <a16:creationId xmlns:a16="http://schemas.microsoft.com/office/drawing/2014/main" id="{72992C4C-C9AE-ECEF-2232-2ECAA103A571}"/>
              </a:ext>
            </a:extLst>
          </p:cNvPr>
          <p:cNvSpPr txBox="1">
            <a:spLocks noGrp="1"/>
          </p:cNvSpPr>
          <p:nvPr>
            <p:ph type="title" idx="4"/>
          </p:nvPr>
        </p:nvSpPr>
        <p:spPr>
          <a:xfrm>
            <a:off x="4960902" y="2766714"/>
            <a:ext cx="2532648"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MAGNETOTORQUERS</a:t>
            </a:r>
            <a:endParaRPr dirty="0"/>
          </a:p>
        </p:txBody>
      </p:sp>
      <p:sp>
        <p:nvSpPr>
          <p:cNvPr id="2222" name="Google Shape;2222;p74">
            <a:extLst>
              <a:ext uri="{FF2B5EF4-FFF2-40B4-BE49-F238E27FC236}">
                <a16:creationId xmlns:a16="http://schemas.microsoft.com/office/drawing/2014/main" id="{8A34C90B-0891-E3F9-4FD9-02F200FC57FF}"/>
              </a:ext>
            </a:extLst>
          </p:cNvPr>
          <p:cNvSpPr>
            <a:spLocks/>
          </p:cNvSpPr>
          <p:nvPr/>
        </p:nvSpPr>
        <p:spPr>
          <a:xfrm>
            <a:off x="2823876" y="3194089"/>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 18">
            <a:extLst>
              <a:ext uri="{FF2B5EF4-FFF2-40B4-BE49-F238E27FC236}">
                <a16:creationId xmlns:a16="http://schemas.microsoft.com/office/drawing/2014/main" id="{904E4D4C-7526-52A3-1612-92624D7535FF}"/>
              </a:ext>
            </a:extLst>
          </p:cNvPr>
          <p:cNvGrpSpPr/>
          <p:nvPr/>
        </p:nvGrpSpPr>
        <p:grpSpPr>
          <a:xfrm>
            <a:off x="5864615" y="2131293"/>
            <a:ext cx="783300" cy="1108696"/>
            <a:chOff x="5864615" y="2131293"/>
            <a:chExt cx="783300" cy="1108696"/>
          </a:xfrm>
        </p:grpSpPr>
        <p:sp>
          <p:nvSpPr>
            <p:cNvPr id="2224" name="Google Shape;2224;p74">
              <a:extLst>
                <a:ext uri="{FF2B5EF4-FFF2-40B4-BE49-F238E27FC236}">
                  <a16:creationId xmlns:a16="http://schemas.microsoft.com/office/drawing/2014/main" id="{BF2A87FD-AC07-BB05-E968-1C126D1AFB97}"/>
                </a:ext>
              </a:extLst>
            </p:cNvPr>
            <p:cNvSpPr/>
            <p:nvPr/>
          </p:nvSpPr>
          <p:spPr>
            <a:xfrm>
              <a:off x="5864615" y="3194089"/>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descr="Bar chart">
              <a:extLst>
                <a:ext uri="{FF2B5EF4-FFF2-40B4-BE49-F238E27FC236}">
                  <a16:creationId xmlns:a16="http://schemas.microsoft.com/office/drawing/2014/main" id="{6FEAF302-928C-1A35-21A5-CA7E6D7B406D}"/>
                </a:ext>
              </a:extLst>
            </p:cNvPr>
            <p:cNvSpPr/>
            <p:nvPr/>
          </p:nvSpPr>
          <p:spPr>
            <a:xfrm>
              <a:off x="5933792" y="2131293"/>
              <a:ext cx="644946" cy="6449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403422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37C7FAD2-5E54-76BB-A3C7-D9F218EE39A7}"/>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7964C696-5C89-88C8-2460-45DED9A60F77}"/>
              </a:ext>
            </a:extLst>
          </p:cNvPr>
          <p:cNvSpPr txBox="1">
            <a:spLocks noGrp="1"/>
          </p:cNvSpPr>
          <p:nvPr>
            <p:ph type="title"/>
          </p:nvPr>
        </p:nvSpPr>
        <p:spPr>
          <a:xfrm>
            <a:off x="782551" y="552533"/>
            <a:ext cx="369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MAGNETORQUERS</a:t>
            </a:r>
            <a:endParaRPr dirty="0"/>
          </a:p>
        </p:txBody>
      </p:sp>
      <p:pic>
        <p:nvPicPr>
          <p:cNvPr id="3" name="Picture 4" descr="Orbit NTNU on X: &quot;#space #satellite #selfie #magnetorquer The magnetorquer  produced by ISIS Space, uses electric current to generate a magnetic field.  The field will work against the magnetic field of the">
            <a:extLst>
              <a:ext uri="{FF2B5EF4-FFF2-40B4-BE49-F238E27FC236}">
                <a16:creationId xmlns:a16="http://schemas.microsoft.com/office/drawing/2014/main" id="{91A781B1-E369-45DC-E3E5-CD52C2858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015" y="1350335"/>
            <a:ext cx="4157472" cy="311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7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80C195CF-86C6-B658-D65C-E18233104C76}"/>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F9CFEE50-3123-0EC7-DA22-A92B01D840A1}"/>
              </a:ext>
            </a:extLst>
          </p:cNvPr>
          <p:cNvSpPr txBox="1">
            <a:spLocks noGrp="1"/>
          </p:cNvSpPr>
          <p:nvPr>
            <p:ph type="title"/>
          </p:nvPr>
        </p:nvSpPr>
        <p:spPr>
          <a:xfrm>
            <a:off x="782551" y="2318988"/>
            <a:ext cx="369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REACTION WHEELS</a:t>
            </a:r>
            <a:endParaRPr dirty="0"/>
          </a:p>
        </p:txBody>
      </p:sp>
      <p:pic>
        <p:nvPicPr>
          <p:cNvPr id="2" name="Picture 2" descr="4RW0 - Kongsberg NanoAvionics | Reaction Wheel">
            <a:extLst>
              <a:ext uri="{FF2B5EF4-FFF2-40B4-BE49-F238E27FC236}">
                <a16:creationId xmlns:a16="http://schemas.microsoft.com/office/drawing/2014/main" id="{D3C2B372-4C9A-F8CE-28BD-D2D4A653C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435" y="874744"/>
            <a:ext cx="3394014" cy="3394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5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17CFF75A-F365-51C1-418D-0753051CF16A}"/>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3671BA27-63CF-07B2-2E44-8B807615CDA0}"/>
              </a:ext>
            </a:extLst>
          </p:cNvPr>
          <p:cNvSpPr txBox="1">
            <a:spLocks noGrp="1"/>
          </p:cNvSpPr>
          <p:nvPr>
            <p:ph type="title"/>
          </p:nvPr>
        </p:nvSpPr>
        <p:spPr>
          <a:xfrm>
            <a:off x="782551" y="552533"/>
            <a:ext cx="369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REACTION WHEELS</a:t>
            </a:r>
            <a:endParaRPr dirty="0"/>
          </a:p>
        </p:txBody>
      </p:sp>
      <p:pic>
        <p:nvPicPr>
          <p:cNvPr id="8" name="Picture 7" descr="A hand holding a piece of electronics&#10;&#10;Description automatically generated">
            <a:extLst>
              <a:ext uri="{FF2B5EF4-FFF2-40B4-BE49-F238E27FC236}">
                <a16:creationId xmlns:a16="http://schemas.microsoft.com/office/drawing/2014/main" id="{030A9CD2-79BF-977B-D8CD-898F5D5F040B}"/>
              </a:ext>
            </a:extLst>
          </p:cNvPr>
          <p:cNvPicPr>
            <a:picLocks noChangeAspect="1"/>
          </p:cNvPicPr>
          <p:nvPr/>
        </p:nvPicPr>
        <p:blipFill>
          <a:blip r:embed="rId3"/>
          <a:stretch>
            <a:fillRect/>
          </a:stretch>
        </p:blipFill>
        <p:spPr>
          <a:xfrm>
            <a:off x="1876049" y="1555943"/>
            <a:ext cx="5391902" cy="3010320"/>
          </a:xfrm>
          <a:prstGeom prst="rect">
            <a:avLst/>
          </a:prstGeom>
        </p:spPr>
      </p:pic>
    </p:spTree>
    <p:extLst>
      <p:ext uri="{BB962C8B-B14F-4D97-AF65-F5344CB8AC3E}">
        <p14:creationId xmlns:p14="http://schemas.microsoft.com/office/powerpoint/2010/main" val="38428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EB6CA43A-857A-0972-78B7-E4C129D4835B}"/>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48458564-4D25-9D56-A29C-D7E28716D964}"/>
              </a:ext>
            </a:extLst>
          </p:cNvPr>
          <p:cNvSpPr txBox="1">
            <a:spLocks noGrp="1"/>
          </p:cNvSpPr>
          <p:nvPr>
            <p:ph type="title"/>
          </p:nvPr>
        </p:nvSpPr>
        <p:spPr>
          <a:xfrm>
            <a:off x="782551" y="552533"/>
            <a:ext cx="369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CONTROL</a:t>
            </a:r>
            <a:endParaRPr dirty="0"/>
          </a:p>
        </p:txBody>
      </p:sp>
      <p:pic>
        <p:nvPicPr>
          <p:cNvPr id="4" name="Picture 3">
            <a:extLst>
              <a:ext uri="{FF2B5EF4-FFF2-40B4-BE49-F238E27FC236}">
                <a16:creationId xmlns:a16="http://schemas.microsoft.com/office/drawing/2014/main" id="{8438AE78-24DE-4FE3-2D57-4333A0367CF6}"/>
              </a:ext>
            </a:extLst>
          </p:cNvPr>
          <p:cNvPicPr>
            <a:picLocks noChangeAspect="1"/>
          </p:cNvPicPr>
          <p:nvPr/>
        </p:nvPicPr>
        <p:blipFill>
          <a:blip r:embed="rId3"/>
          <a:srcRect/>
          <a:stretch/>
        </p:blipFill>
        <p:spPr>
          <a:xfrm>
            <a:off x="1655539" y="1397266"/>
            <a:ext cx="5832922" cy="3354844"/>
          </a:xfrm>
          <a:prstGeom prst="rect">
            <a:avLst/>
          </a:prstGeom>
        </p:spPr>
      </p:pic>
    </p:spTree>
    <p:extLst>
      <p:ext uri="{BB962C8B-B14F-4D97-AF65-F5344CB8AC3E}">
        <p14:creationId xmlns:p14="http://schemas.microsoft.com/office/powerpoint/2010/main" val="2952333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13A4851A-F799-C92F-41CC-A86681ECABE7}"/>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2A254FF0-4B9A-C6A3-00F2-9B14B80730B7}"/>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TELEMETRY, TRACKING AND COMMAND</a:t>
            </a:r>
            <a:endParaRPr dirty="0"/>
          </a:p>
        </p:txBody>
      </p:sp>
      <p:sp>
        <p:nvSpPr>
          <p:cNvPr id="1395" name="Google Shape;1395;p58">
            <a:extLst>
              <a:ext uri="{FF2B5EF4-FFF2-40B4-BE49-F238E27FC236}">
                <a16:creationId xmlns:a16="http://schemas.microsoft.com/office/drawing/2014/main" id="{411B1B54-00B9-0E6F-D6E5-1E3EE54B0FDB}"/>
              </a:ext>
            </a:extLst>
          </p:cNvPr>
          <p:cNvSpPr txBox="1">
            <a:spLocks noGrp="1"/>
          </p:cNvSpPr>
          <p:nvPr>
            <p:ph type="title"/>
          </p:nvPr>
        </p:nvSpPr>
        <p:spPr>
          <a:xfrm>
            <a:off x="4064725" y="1001700"/>
            <a:ext cx="2315026"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96" name="Google Shape;1396;p58">
            <a:hlinkClick r:id="" action="ppaction://hlinkshowjump?jump=previousslide"/>
            <a:extLst>
              <a:ext uri="{FF2B5EF4-FFF2-40B4-BE49-F238E27FC236}">
                <a16:creationId xmlns:a16="http://schemas.microsoft.com/office/drawing/2014/main" id="{824027B0-052A-F904-B8A9-D51BAD8B38B5}"/>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a:hlinkClick r:id="rId3" action="ppaction://hlinksldjump"/>
            <a:extLst>
              <a:ext uri="{FF2B5EF4-FFF2-40B4-BE49-F238E27FC236}">
                <a16:creationId xmlns:a16="http://schemas.microsoft.com/office/drawing/2014/main" id="{B7940853-A34A-F8C6-EDEF-E07FEE9D9016}"/>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398" name="Google Shape;1398;p58">
            <a:hlinkClick r:id="rId4" action="ppaction://hlinksldjump"/>
            <a:extLst>
              <a:ext uri="{FF2B5EF4-FFF2-40B4-BE49-F238E27FC236}">
                <a16:creationId xmlns:a16="http://schemas.microsoft.com/office/drawing/2014/main" id="{28CE32DE-BB58-3536-743A-C8273FDDEA41}"/>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99" name="Google Shape;1399;p58">
            <a:hlinkClick r:id="" action="ppaction://hlinkshowjump?jump=nextslide"/>
            <a:extLst>
              <a:ext uri="{FF2B5EF4-FFF2-40B4-BE49-F238E27FC236}">
                <a16:creationId xmlns:a16="http://schemas.microsoft.com/office/drawing/2014/main" id="{7ADF3675-5A75-7509-1AE8-9A91A14B6C66}"/>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0" name="Google Shape;1400;p58">
            <a:extLst>
              <a:ext uri="{FF2B5EF4-FFF2-40B4-BE49-F238E27FC236}">
                <a16:creationId xmlns:a16="http://schemas.microsoft.com/office/drawing/2014/main" id="{B4ACE6BC-85B3-31A4-03F3-2B3DE3C139CE}"/>
              </a:ext>
            </a:extLst>
          </p:cNvPr>
          <p:cNvPicPr preferRelativeResize="0"/>
          <p:nvPr/>
        </p:nvPicPr>
        <p:blipFill rotWithShape="1">
          <a:blip r:embed="rId5">
            <a:extLst>
              <a:ext uri="{96DAC541-7B7A-43D3-8B79-37D633B846F1}">
                <asvg:svgBlip xmlns:asvg="http://schemas.microsoft.com/office/drawing/2016/SVG/main" r:embed="rId6"/>
              </a:ext>
            </a:extLst>
          </a:blip>
          <a:srcRect l="-3129" r="3587"/>
          <a:stretch/>
        </p:blipFill>
        <p:spPr>
          <a:xfrm>
            <a:off x="969818" y="701338"/>
            <a:ext cx="2482471" cy="3740825"/>
          </a:xfrm>
          <a:prstGeom prst="rect">
            <a:avLst/>
          </a:prstGeom>
          <a:noFill/>
          <a:ln>
            <a:noFill/>
          </a:ln>
        </p:spPr>
      </p:pic>
      <p:sp>
        <p:nvSpPr>
          <p:cNvPr id="3" name="Subtitle 2">
            <a:extLst>
              <a:ext uri="{FF2B5EF4-FFF2-40B4-BE49-F238E27FC236}">
                <a16:creationId xmlns:a16="http://schemas.microsoft.com/office/drawing/2014/main" id="{71EBA662-C165-4FA6-EA42-27A8197A9296}"/>
              </a:ext>
            </a:extLst>
          </p:cNvPr>
          <p:cNvSpPr>
            <a:spLocks noGrp="1"/>
          </p:cNvSpPr>
          <p:nvPr>
            <p:ph type="subTitle" idx="1"/>
          </p:nvPr>
        </p:nvSpPr>
        <p:spPr/>
        <p:txBody>
          <a:bodyPr/>
          <a:lstStyle/>
          <a:p>
            <a:endParaRPr lang="en-US" dirty="0"/>
          </a:p>
        </p:txBody>
      </p:sp>
      <p:pic>
        <p:nvPicPr>
          <p:cNvPr id="2" name="Picture 1" descr="A circular gold plate with drawings on it&#10;&#10;Description automatically generated">
            <a:extLst>
              <a:ext uri="{FF2B5EF4-FFF2-40B4-BE49-F238E27FC236}">
                <a16:creationId xmlns:a16="http://schemas.microsoft.com/office/drawing/2014/main" id="{487FDC02-7918-929A-CB3C-135EC0C878A5}"/>
              </a:ext>
            </a:extLst>
          </p:cNvPr>
          <p:cNvPicPr>
            <a:picLocks noChangeAspect="1"/>
          </p:cNvPicPr>
          <p:nvPr/>
        </p:nvPicPr>
        <p:blipFill>
          <a:blip r:embed="rId7"/>
          <a:stretch>
            <a:fillRect/>
          </a:stretch>
        </p:blipFill>
        <p:spPr>
          <a:xfrm>
            <a:off x="6379751" y="138389"/>
            <a:ext cx="2023578" cy="2023578"/>
          </a:xfrm>
          <a:prstGeom prst="rect">
            <a:avLst/>
          </a:prstGeom>
        </p:spPr>
      </p:pic>
    </p:spTree>
    <p:extLst>
      <p:ext uri="{BB962C8B-B14F-4D97-AF65-F5344CB8AC3E}">
        <p14:creationId xmlns:p14="http://schemas.microsoft.com/office/powerpoint/2010/main" val="871882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Telemetry Tracking &amp; Command: WWWHAAATTT??!!!</a:t>
            </a:r>
            <a:endParaRPr lang="en-US"/>
          </a:p>
        </p:txBody>
      </p:sp>
      <p:sp>
        <p:nvSpPr>
          <p:cNvPr id="1358" name="Google Shape;1358;p56"/>
          <p:cNvSpPr txBox="1">
            <a:spLocks noGrp="1"/>
          </p:cNvSpPr>
          <p:nvPr>
            <p:ph type="body" idx="1"/>
          </p:nvPr>
        </p:nvSpPr>
        <p:spPr>
          <a:xfrm>
            <a:off x="720000" y="2069004"/>
            <a:ext cx="7986976" cy="992127"/>
          </a:xfrm>
          <a:prstGeom prst="rect">
            <a:avLst/>
          </a:prstGeom>
        </p:spPr>
        <p:txBody>
          <a:bodyPr spcFirstLastPara="1" wrap="square" lIns="91425" tIns="91425" rIns="91425" bIns="91425" anchor="t" anchorCtr="0">
            <a:noAutofit/>
          </a:bodyPr>
          <a:lstStyle/>
          <a:p>
            <a:pPr marL="158750" indent="0">
              <a:buSzPts val="1100"/>
              <a:buNone/>
            </a:pPr>
            <a:r>
              <a:rPr lang="en" sz="2400">
                <a:solidFill>
                  <a:srgbClr val="F1C232"/>
                </a:solidFill>
                <a:cs typeface="Arial"/>
              </a:rPr>
              <a:t>Telemetry: Downlinking of Data from the satellite to the ground station.</a:t>
            </a:r>
            <a:endParaRPr lang="en-US" sz="2400"/>
          </a:p>
        </p:txBody>
      </p:sp>
      <p:sp>
        <p:nvSpPr>
          <p:cNvPr id="3" name="Google Shape;1359;p56">
            <a:hlinkClick r:id="" action="ppaction://hlinkshowjump?jump=previousslide"/>
            <a:extLst>
              <a:ext uri="{FF2B5EF4-FFF2-40B4-BE49-F238E27FC236}">
                <a16:creationId xmlns:a16="http://schemas.microsoft.com/office/drawing/2014/main" id="{9FB6B62F-B21D-ECE0-44E1-1ACFA458661A}"/>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0;p56">
            <a:hlinkClick r:id="rId3" action="ppaction://hlinksldjump"/>
            <a:extLst>
              <a:ext uri="{FF2B5EF4-FFF2-40B4-BE49-F238E27FC236}">
                <a16:creationId xmlns:a16="http://schemas.microsoft.com/office/drawing/2014/main" id="{29272617-5949-9391-4896-94C353442377}"/>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7" name="Google Shape;1361;p56">
            <a:hlinkClick r:id="rId4" action="ppaction://hlinksldjump"/>
            <a:extLst>
              <a:ext uri="{FF2B5EF4-FFF2-40B4-BE49-F238E27FC236}">
                <a16:creationId xmlns:a16="http://schemas.microsoft.com/office/drawing/2014/main" id="{F4D19BF3-3747-ECDF-F34F-92F99E804AC8}"/>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9" name="Google Shape;1362;p56">
            <a:hlinkClick r:id="" action="ppaction://hlinkshowjump?jump=nextslide"/>
            <a:extLst>
              <a:ext uri="{FF2B5EF4-FFF2-40B4-BE49-F238E27FC236}">
                <a16:creationId xmlns:a16="http://schemas.microsoft.com/office/drawing/2014/main" id="{3AEAC1E9-C431-9D04-EB1B-80FAD344DE81}"/>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0;p56">
            <a:hlinkClick r:id="rId3" action="ppaction://hlinksldjump"/>
            <a:extLst>
              <a:ext uri="{FF2B5EF4-FFF2-40B4-BE49-F238E27FC236}">
                <a16:creationId xmlns:a16="http://schemas.microsoft.com/office/drawing/2014/main" id="{DD1B87E1-6E09-8EF6-337F-AA78B363A7B3}"/>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299057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Telemetry Tracking &amp; Command: WWWHAAATTT??!!!</a:t>
            </a:r>
            <a:endParaRPr lang="en-US"/>
          </a:p>
        </p:txBody>
      </p:sp>
      <p:sp>
        <p:nvSpPr>
          <p:cNvPr id="1358" name="Google Shape;1358;p56"/>
          <p:cNvSpPr txBox="1">
            <a:spLocks noGrp="1"/>
          </p:cNvSpPr>
          <p:nvPr>
            <p:ph type="body" idx="1"/>
          </p:nvPr>
        </p:nvSpPr>
        <p:spPr>
          <a:xfrm>
            <a:off x="720000" y="2069004"/>
            <a:ext cx="7986976" cy="1624660"/>
          </a:xfrm>
          <a:prstGeom prst="rect">
            <a:avLst/>
          </a:prstGeom>
        </p:spPr>
        <p:txBody>
          <a:bodyPr spcFirstLastPara="1" wrap="square" lIns="91425" tIns="91425" rIns="91425" bIns="91425" anchor="t" anchorCtr="0">
            <a:noAutofit/>
          </a:bodyPr>
          <a:lstStyle/>
          <a:p>
            <a:pPr marL="158750" indent="0">
              <a:buNone/>
            </a:pPr>
            <a:r>
              <a:rPr lang="en" sz="2400">
                <a:solidFill>
                  <a:srgbClr val="F1C232"/>
                </a:solidFill>
                <a:cs typeface="Arial"/>
              </a:rPr>
              <a:t>Tracking: Locating the position of the satellite in the orbit to ensure that the ground station antennas stay pointed towards the satellite.</a:t>
            </a:r>
            <a:endParaRPr lang="en" sz="2400">
              <a:cs typeface="Arial"/>
            </a:endParaRPr>
          </a:p>
        </p:txBody>
      </p:sp>
      <p:sp>
        <p:nvSpPr>
          <p:cNvPr id="1359" name="Google Shape;1359;p56">
            <a:hlinkClick r:id="" action="ppaction://hlinkshowjump?jump=previousslide"/>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361" name="Google Shape;1361;p56">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62" name="Google Shape;1362;p56">
            <a:hlinkClick r:id="" action="ppaction://hlinkshowjump?jump=nextslide"/>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60;p56">
            <a:hlinkClick r:id="rId3" action="ppaction://hlinksldjump"/>
            <a:extLst>
              <a:ext uri="{FF2B5EF4-FFF2-40B4-BE49-F238E27FC236}">
                <a16:creationId xmlns:a16="http://schemas.microsoft.com/office/drawing/2014/main" id="{C2AEB8AB-91E2-D677-9F59-F970C0D6D225}"/>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214908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Telemetry Tracking &amp; Command: WWWHAAATTT??!!!</a:t>
            </a:r>
            <a:endParaRPr lang="en-US"/>
          </a:p>
        </p:txBody>
      </p:sp>
      <p:sp>
        <p:nvSpPr>
          <p:cNvPr id="1358" name="Google Shape;1358;p56"/>
          <p:cNvSpPr txBox="1">
            <a:spLocks noGrp="1"/>
          </p:cNvSpPr>
          <p:nvPr>
            <p:ph type="body" idx="1"/>
          </p:nvPr>
        </p:nvSpPr>
        <p:spPr>
          <a:xfrm>
            <a:off x="720000" y="2069004"/>
            <a:ext cx="7986976" cy="1624660"/>
          </a:xfrm>
          <a:prstGeom prst="rect">
            <a:avLst/>
          </a:prstGeom>
        </p:spPr>
        <p:txBody>
          <a:bodyPr spcFirstLastPara="1" wrap="square" lIns="91425" tIns="91425" rIns="91425" bIns="91425" anchor="t" anchorCtr="0">
            <a:noAutofit/>
          </a:bodyPr>
          <a:lstStyle/>
          <a:p>
            <a:pPr marL="158750" indent="0">
              <a:buNone/>
            </a:pPr>
            <a:r>
              <a:rPr lang="en" sz="2400" dirty="0">
                <a:solidFill>
                  <a:srgbClr val="F1C232"/>
                </a:solidFill>
                <a:cs typeface="Arial"/>
              </a:rPr>
              <a:t>Command: Uplink data/instructions from the ground station to the satellite.</a:t>
            </a:r>
            <a:endParaRPr lang="en" sz="2400" dirty="0">
              <a:cs typeface="Arial"/>
            </a:endParaRPr>
          </a:p>
        </p:txBody>
      </p:sp>
      <p:sp>
        <p:nvSpPr>
          <p:cNvPr id="13" name="Google Shape;1359;p56">
            <a:hlinkClick r:id="" action="ppaction://hlinkshowjump?jump=previousslide"/>
            <a:extLst>
              <a:ext uri="{FF2B5EF4-FFF2-40B4-BE49-F238E27FC236}">
                <a16:creationId xmlns:a16="http://schemas.microsoft.com/office/drawing/2014/main" id="{B27C1270-E2CC-D833-3ADD-DE5B32F83983}"/>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0;p56">
            <a:hlinkClick r:id="rId3" action="ppaction://hlinksldjump"/>
            <a:extLst>
              <a:ext uri="{FF2B5EF4-FFF2-40B4-BE49-F238E27FC236}">
                <a16:creationId xmlns:a16="http://schemas.microsoft.com/office/drawing/2014/main" id="{EE8AA782-E95B-D15D-AEA4-4C987805A811}"/>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7" name="Google Shape;1361;p56">
            <a:hlinkClick r:id="rId4" action="ppaction://hlinksldjump"/>
            <a:extLst>
              <a:ext uri="{FF2B5EF4-FFF2-40B4-BE49-F238E27FC236}">
                <a16:creationId xmlns:a16="http://schemas.microsoft.com/office/drawing/2014/main" id="{B2F34082-8660-F01A-3D4B-B2C7A71CBBE2}"/>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9" name="Google Shape;1362;p56">
            <a:hlinkClick r:id="" action="ppaction://hlinkshowjump?jump=nextslide"/>
            <a:extLst>
              <a:ext uri="{FF2B5EF4-FFF2-40B4-BE49-F238E27FC236}">
                <a16:creationId xmlns:a16="http://schemas.microsoft.com/office/drawing/2014/main" id="{FC1DAD3D-0B3B-B16B-5A43-266A972868F6}"/>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p56">
            <a:hlinkClick r:id="rId3" action="ppaction://hlinksldjump"/>
            <a:extLst>
              <a:ext uri="{FF2B5EF4-FFF2-40B4-BE49-F238E27FC236}">
                <a16:creationId xmlns:a16="http://schemas.microsoft.com/office/drawing/2014/main" id="{020B8EBE-4B47-B169-D90C-A2B2997583FD}"/>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844093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Forms of Data that we deal with:</a:t>
            </a:r>
            <a:endParaRPr lang="en-US"/>
          </a:p>
        </p:txBody>
      </p:sp>
      <p:sp>
        <p:nvSpPr>
          <p:cNvPr id="1358" name="Google Shape;1358;p56"/>
          <p:cNvSpPr txBox="1">
            <a:spLocks noGrp="1"/>
          </p:cNvSpPr>
          <p:nvPr>
            <p:ph type="body" idx="1"/>
          </p:nvPr>
        </p:nvSpPr>
        <p:spPr>
          <a:xfrm>
            <a:off x="720000" y="2069004"/>
            <a:ext cx="7986976" cy="1624660"/>
          </a:xfrm>
          <a:prstGeom prst="rect">
            <a:avLst/>
          </a:prstGeom>
        </p:spPr>
        <p:txBody>
          <a:bodyPr spcFirstLastPara="1" wrap="square" lIns="91425" tIns="91425" rIns="91425" bIns="91425" anchor="t" anchorCtr="0">
            <a:noAutofit/>
          </a:bodyPr>
          <a:lstStyle/>
          <a:p>
            <a:pPr marL="158750" indent="0">
              <a:buNone/>
            </a:pPr>
            <a:r>
              <a:rPr lang="en" sz="2400">
                <a:solidFill>
                  <a:srgbClr val="F1C232"/>
                </a:solidFill>
                <a:cs typeface="Arial"/>
              </a:rPr>
              <a:t>Primary Data: The image. This is downlinked from the satellite to the ground station.</a:t>
            </a:r>
            <a:endParaRPr lang="en" sz="2400">
              <a:cs typeface="Arial"/>
            </a:endParaRPr>
          </a:p>
        </p:txBody>
      </p:sp>
      <p:sp>
        <p:nvSpPr>
          <p:cNvPr id="1359" name="Google Shape;1359;p56">
            <a:hlinkClick r:id="" action="ppaction://hlinkshowjump?jump=previousslide"/>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361" name="Google Shape;1361;p56">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62" name="Google Shape;1362;p56">
            <a:hlinkClick r:id="" action="ppaction://hlinkshowjump?jump=nextslide"/>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60;p56">
            <a:hlinkClick r:id="rId3" action="ppaction://hlinksldjump"/>
            <a:extLst>
              <a:ext uri="{FF2B5EF4-FFF2-40B4-BE49-F238E27FC236}">
                <a16:creationId xmlns:a16="http://schemas.microsoft.com/office/drawing/2014/main" id="{C2AEB8AB-91E2-D677-9F59-F970C0D6D225}"/>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56789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7F26F89A-AF2D-809F-DE22-A40C7430B11E}"/>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E1377912-1145-3C45-EC01-D78644BBFFB9}"/>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Systems Overview</a:t>
            </a:r>
            <a:endParaRPr dirty="0"/>
          </a:p>
        </p:txBody>
      </p:sp>
      <p:sp>
        <p:nvSpPr>
          <p:cNvPr id="1395" name="Google Shape;1395;p58">
            <a:extLst>
              <a:ext uri="{FF2B5EF4-FFF2-40B4-BE49-F238E27FC236}">
                <a16:creationId xmlns:a16="http://schemas.microsoft.com/office/drawing/2014/main" id="{323CA4A2-C098-5AFC-7F01-061166661F7A}"/>
              </a:ext>
            </a:extLst>
          </p:cNvPr>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400" name="Google Shape;1400;p58">
            <a:extLst>
              <a:ext uri="{FF2B5EF4-FFF2-40B4-BE49-F238E27FC236}">
                <a16:creationId xmlns:a16="http://schemas.microsoft.com/office/drawing/2014/main" id="{CD10C853-FE28-78DE-C57D-8E1FDA5C42B6}"/>
              </a:ext>
            </a:extLst>
          </p:cNvPr>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Tree>
    <p:extLst>
      <p:ext uri="{BB962C8B-B14F-4D97-AF65-F5344CB8AC3E}">
        <p14:creationId xmlns:p14="http://schemas.microsoft.com/office/powerpoint/2010/main" val="1333397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Forms of Data that we deal with:</a:t>
            </a:r>
            <a:endParaRPr lang="en-US"/>
          </a:p>
        </p:txBody>
      </p:sp>
      <p:sp>
        <p:nvSpPr>
          <p:cNvPr id="1358" name="Google Shape;1358;p56"/>
          <p:cNvSpPr txBox="1">
            <a:spLocks noGrp="1"/>
          </p:cNvSpPr>
          <p:nvPr>
            <p:ph type="body" idx="1"/>
          </p:nvPr>
        </p:nvSpPr>
        <p:spPr>
          <a:xfrm>
            <a:off x="720000" y="2069004"/>
            <a:ext cx="7986976" cy="1624660"/>
          </a:xfrm>
          <a:prstGeom prst="rect">
            <a:avLst/>
          </a:prstGeom>
        </p:spPr>
        <p:txBody>
          <a:bodyPr spcFirstLastPara="1" wrap="square" lIns="91425" tIns="91425" rIns="91425" bIns="91425" anchor="t" anchorCtr="0">
            <a:noAutofit/>
          </a:bodyPr>
          <a:lstStyle/>
          <a:p>
            <a:pPr marL="158750" indent="0">
              <a:buNone/>
            </a:pPr>
            <a:r>
              <a:rPr lang="en" sz="2400">
                <a:solidFill>
                  <a:srgbClr val="F1C232"/>
                </a:solidFill>
                <a:cs typeface="Arial"/>
              </a:rPr>
              <a:t>Beacon: This signal is tracked, to locate the satellite in orbit and to ensure that the satellite is alive. Also provides basic housekeeping data about the satellite.</a:t>
            </a:r>
            <a:endParaRPr lang="en" sz="2400">
              <a:cs typeface="Arial"/>
            </a:endParaRPr>
          </a:p>
        </p:txBody>
      </p:sp>
      <p:sp>
        <p:nvSpPr>
          <p:cNvPr id="1359" name="Google Shape;1359;p56">
            <a:hlinkClick r:id="" action="ppaction://hlinkshowjump?jump=previousslide"/>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361" name="Google Shape;1361;p56">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62" name="Google Shape;1362;p56">
            <a:hlinkClick r:id="" action="ppaction://hlinkshowjump?jump=nextslide"/>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60;p56">
            <a:hlinkClick r:id="rId3" action="ppaction://hlinksldjump"/>
            <a:extLst>
              <a:ext uri="{FF2B5EF4-FFF2-40B4-BE49-F238E27FC236}">
                <a16:creationId xmlns:a16="http://schemas.microsoft.com/office/drawing/2014/main" id="{C2AEB8AB-91E2-D677-9F59-F970C0D6D225}"/>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80886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Forms of Data that we deal with:</a:t>
            </a:r>
            <a:endParaRPr lang="en-US"/>
          </a:p>
        </p:txBody>
      </p:sp>
      <p:sp>
        <p:nvSpPr>
          <p:cNvPr id="1358" name="Google Shape;1358;p56"/>
          <p:cNvSpPr txBox="1">
            <a:spLocks noGrp="1"/>
          </p:cNvSpPr>
          <p:nvPr>
            <p:ph type="body" idx="1"/>
          </p:nvPr>
        </p:nvSpPr>
        <p:spPr>
          <a:xfrm>
            <a:off x="720000" y="2069004"/>
            <a:ext cx="7986976" cy="1624660"/>
          </a:xfrm>
          <a:prstGeom prst="rect">
            <a:avLst/>
          </a:prstGeom>
        </p:spPr>
        <p:txBody>
          <a:bodyPr spcFirstLastPara="1" wrap="square" lIns="91425" tIns="91425" rIns="91425" bIns="91425" anchor="t" anchorCtr="0">
            <a:noAutofit/>
          </a:bodyPr>
          <a:lstStyle/>
          <a:p>
            <a:pPr marL="158750" indent="0">
              <a:buNone/>
            </a:pPr>
            <a:r>
              <a:rPr lang="en" sz="2400">
                <a:solidFill>
                  <a:srgbClr val="F1C232"/>
                </a:solidFill>
                <a:cs typeface="Arial"/>
              </a:rPr>
              <a:t>Commands: These instructions are uplinked from the ground station to the satellite.</a:t>
            </a:r>
            <a:endParaRPr lang="en" sz="2400">
              <a:cs typeface="Arial"/>
            </a:endParaRPr>
          </a:p>
        </p:txBody>
      </p:sp>
      <p:sp>
        <p:nvSpPr>
          <p:cNvPr id="1359" name="Google Shape;1359;p56">
            <a:hlinkClick r:id="" action="ppaction://hlinkshowjump?jump=previousslide"/>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361" name="Google Shape;1361;p56">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62" name="Google Shape;1362;p56">
            <a:hlinkClick r:id="" action="ppaction://hlinkshowjump?jump=nextslide"/>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60;p56">
            <a:hlinkClick r:id="rId3" action="ppaction://hlinksldjump"/>
            <a:extLst>
              <a:ext uri="{FF2B5EF4-FFF2-40B4-BE49-F238E27FC236}">
                <a16:creationId xmlns:a16="http://schemas.microsoft.com/office/drawing/2014/main" id="{C2AEB8AB-91E2-D677-9F59-F970C0D6D225}"/>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59128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8"/>
          <p:cNvSpPr txBox="1">
            <a:spLocks noGrp="1"/>
          </p:cNvSpPr>
          <p:nvPr>
            <p:ph type="title"/>
          </p:nvPr>
        </p:nvSpPr>
        <p:spPr>
          <a:xfrm>
            <a:off x="187466" y="1999077"/>
            <a:ext cx="9167386" cy="986578"/>
          </a:xfrm>
          <a:prstGeom prst="rect">
            <a:avLst/>
          </a:prstGeom>
        </p:spPr>
        <p:txBody>
          <a:bodyPr spcFirstLastPara="1" wrap="square" lIns="91425" tIns="91425" rIns="91425" bIns="91425" anchor="ctr" anchorCtr="0">
            <a:noAutofit/>
          </a:bodyPr>
          <a:lstStyle/>
          <a:p>
            <a:r>
              <a:rPr lang="en" sz="8800"/>
              <a:t>Software Defined Radios</a:t>
            </a:r>
            <a:endParaRPr lang="en-US" sz="8800"/>
          </a:p>
        </p:txBody>
      </p:sp>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indent="0">
              <a:spcAft>
                <a:spcPts val="1200"/>
              </a:spcAft>
            </a:pPr>
            <a:r>
              <a:rPr lang="en"/>
              <a:t>Communication system that uses software for digital signal processing.</a:t>
            </a:r>
            <a:endParaRPr lang="en-US"/>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59;p56">
            <a:hlinkClick r:id="" action="ppaction://hlinkshowjump?jump=previousslide"/>
            <a:extLst>
              <a:ext uri="{FF2B5EF4-FFF2-40B4-BE49-F238E27FC236}">
                <a16:creationId xmlns:a16="http://schemas.microsoft.com/office/drawing/2014/main" id="{8CDC276C-1DEF-98B3-4A2A-4442D16601E5}"/>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0;p56">
            <a:hlinkClick r:id="rId3" action="ppaction://hlinksldjump"/>
            <a:extLst>
              <a:ext uri="{FF2B5EF4-FFF2-40B4-BE49-F238E27FC236}">
                <a16:creationId xmlns:a16="http://schemas.microsoft.com/office/drawing/2014/main" id="{1070CE8C-748E-FB0A-6303-6796086A26C3}"/>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7" name="Google Shape;1361;p56">
            <a:hlinkClick r:id="rId4" action="ppaction://hlinksldjump"/>
            <a:extLst>
              <a:ext uri="{FF2B5EF4-FFF2-40B4-BE49-F238E27FC236}">
                <a16:creationId xmlns:a16="http://schemas.microsoft.com/office/drawing/2014/main" id="{441EC4DA-735A-44AF-7A3D-627A06F09E39}"/>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9" name="Google Shape;1362;p56">
            <a:hlinkClick r:id="" action="ppaction://hlinkshowjump?jump=nextslide"/>
            <a:extLst>
              <a:ext uri="{FF2B5EF4-FFF2-40B4-BE49-F238E27FC236}">
                <a16:creationId xmlns:a16="http://schemas.microsoft.com/office/drawing/2014/main" id="{202020E8-B564-45EC-63E4-CF1349647A15}"/>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0;p56">
            <a:hlinkClick r:id="rId3" action="ppaction://hlinksldjump"/>
            <a:extLst>
              <a:ext uri="{FF2B5EF4-FFF2-40B4-BE49-F238E27FC236}">
                <a16:creationId xmlns:a16="http://schemas.microsoft.com/office/drawing/2014/main" id="{449934BB-8EAC-D5AD-1A47-797A5E957BBC}"/>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6875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ppt_w</p:attrName>
                                        </p:attrNameLst>
                                      </p:cBhvr>
                                      <p:tavLst>
                                        <p:tav tm="0">
                                          <p:val>
                                            <p:strVal val="0"/>
                                          </p:val>
                                        </p:tav>
                                        <p:tav tm="100000">
                                          <p:val>
                                            <p:strVal val="#ppt_w"/>
                                          </p:val>
                                        </p:tav>
                                      </p:tavLst>
                                    </p:anim>
                                    <p:anim calcmode="lin" valueType="num">
                                      <p:cBhvr additive="base">
                                        <p:cTn id="8" dur="1000"/>
                                        <p:tgtEl>
                                          <p:spTgt spid="18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indent="0">
              <a:spcAft>
                <a:spcPts val="1200"/>
              </a:spcAft>
            </a:pPr>
            <a:r>
              <a:rPr lang="en"/>
              <a:t>Communication system that uses software for digital signal processing.</a:t>
            </a:r>
            <a:endParaRPr lang="en-US"/>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59;p56">
            <a:hlinkClick r:id="" action="ppaction://hlinkshowjump?jump=previousslide"/>
            <a:extLst>
              <a:ext uri="{FF2B5EF4-FFF2-40B4-BE49-F238E27FC236}">
                <a16:creationId xmlns:a16="http://schemas.microsoft.com/office/drawing/2014/main" id="{8CDC276C-1DEF-98B3-4A2A-4442D16601E5}"/>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0;p56">
            <a:hlinkClick r:id="rId3" action="ppaction://hlinksldjump"/>
            <a:extLst>
              <a:ext uri="{FF2B5EF4-FFF2-40B4-BE49-F238E27FC236}">
                <a16:creationId xmlns:a16="http://schemas.microsoft.com/office/drawing/2014/main" id="{1070CE8C-748E-FB0A-6303-6796086A26C3}"/>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7" name="Google Shape;1361;p56">
            <a:hlinkClick r:id="rId4" action="ppaction://hlinksldjump"/>
            <a:extLst>
              <a:ext uri="{FF2B5EF4-FFF2-40B4-BE49-F238E27FC236}">
                <a16:creationId xmlns:a16="http://schemas.microsoft.com/office/drawing/2014/main" id="{441EC4DA-735A-44AF-7A3D-627A06F09E39}"/>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9" name="Google Shape;1362;p56">
            <a:hlinkClick r:id="" action="ppaction://hlinkshowjump?jump=nextslide"/>
            <a:extLst>
              <a:ext uri="{FF2B5EF4-FFF2-40B4-BE49-F238E27FC236}">
                <a16:creationId xmlns:a16="http://schemas.microsoft.com/office/drawing/2014/main" id="{202020E8-B564-45EC-63E4-CF1349647A15}"/>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0;p56">
            <a:hlinkClick r:id="rId3" action="ppaction://hlinksldjump"/>
            <a:extLst>
              <a:ext uri="{FF2B5EF4-FFF2-40B4-BE49-F238E27FC236}">
                <a16:creationId xmlns:a16="http://schemas.microsoft.com/office/drawing/2014/main" id="{449934BB-8EAC-D5AD-1A47-797A5E957BBC}"/>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pic>
        <p:nvPicPr>
          <p:cNvPr id="10" name="Picture 9" descr="A black electronic device with white text&#10;&#10;Description automatically generated">
            <a:extLst>
              <a:ext uri="{FF2B5EF4-FFF2-40B4-BE49-F238E27FC236}">
                <a16:creationId xmlns:a16="http://schemas.microsoft.com/office/drawing/2014/main" id="{C897278B-0C89-C564-083F-87E9E35FFAF1}"/>
              </a:ext>
            </a:extLst>
          </p:cNvPr>
          <p:cNvPicPr>
            <a:picLocks noChangeAspect="1"/>
          </p:cNvPicPr>
          <p:nvPr/>
        </p:nvPicPr>
        <p:blipFill>
          <a:blip r:embed="rId5"/>
          <a:stretch>
            <a:fillRect/>
          </a:stretch>
        </p:blipFill>
        <p:spPr>
          <a:xfrm>
            <a:off x="634864" y="1337810"/>
            <a:ext cx="3299115" cy="2073853"/>
          </a:xfrm>
          <a:prstGeom prst="rect">
            <a:avLst/>
          </a:prstGeom>
        </p:spPr>
      </p:pic>
      <p:pic>
        <p:nvPicPr>
          <p:cNvPr id="12" name="Picture 11" descr="A black rectangular object with white text&#10;&#10;Description automatically generated">
            <a:extLst>
              <a:ext uri="{FF2B5EF4-FFF2-40B4-BE49-F238E27FC236}">
                <a16:creationId xmlns:a16="http://schemas.microsoft.com/office/drawing/2014/main" id="{BE2C884F-9F16-E39F-B8DC-B17CE44FDAA1}"/>
              </a:ext>
            </a:extLst>
          </p:cNvPr>
          <p:cNvPicPr>
            <a:picLocks noChangeAspect="1"/>
          </p:cNvPicPr>
          <p:nvPr/>
        </p:nvPicPr>
        <p:blipFill>
          <a:blip r:embed="rId6"/>
          <a:stretch>
            <a:fillRect/>
          </a:stretch>
        </p:blipFill>
        <p:spPr>
          <a:xfrm rot="1440000">
            <a:off x="3496329" y="453709"/>
            <a:ext cx="3086100" cy="3086100"/>
          </a:xfrm>
          <a:prstGeom prst="rect">
            <a:avLst/>
          </a:prstGeom>
        </p:spPr>
      </p:pic>
      <p:pic>
        <p:nvPicPr>
          <p:cNvPr id="13" name="Picture 12" descr="A blue rectangular device with a picture of a cartoon character&#10;&#10;Description automatically generated">
            <a:extLst>
              <a:ext uri="{FF2B5EF4-FFF2-40B4-BE49-F238E27FC236}">
                <a16:creationId xmlns:a16="http://schemas.microsoft.com/office/drawing/2014/main" id="{185C2322-DED3-4A60-E911-8F37DDA0672B}"/>
              </a:ext>
            </a:extLst>
          </p:cNvPr>
          <p:cNvPicPr>
            <a:picLocks noChangeAspect="1"/>
          </p:cNvPicPr>
          <p:nvPr/>
        </p:nvPicPr>
        <p:blipFill>
          <a:blip r:embed="rId7"/>
          <a:stretch>
            <a:fillRect/>
          </a:stretch>
        </p:blipFill>
        <p:spPr>
          <a:xfrm rot="-600000">
            <a:off x="5684587" y="792645"/>
            <a:ext cx="3768121" cy="2738231"/>
          </a:xfrm>
          <a:prstGeom prst="rect">
            <a:avLst/>
          </a:prstGeom>
        </p:spPr>
      </p:pic>
    </p:spTree>
    <p:extLst>
      <p:ext uri="{BB962C8B-B14F-4D97-AF65-F5344CB8AC3E}">
        <p14:creationId xmlns:p14="http://schemas.microsoft.com/office/powerpoint/2010/main" val="2555359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88"/>
          <p:cNvSpPr txBox="1">
            <a:spLocks noGrp="1"/>
          </p:cNvSpPr>
          <p:nvPr>
            <p:ph type="title"/>
          </p:nvPr>
        </p:nvSpPr>
        <p:spPr>
          <a:xfrm>
            <a:off x="1318524" y="1271154"/>
            <a:ext cx="3082637" cy="630770"/>
          </a:xfrm>
          <a:prstGeom prst="rect">
            <a:avLst/>
          </a:prstGeom>
        </p:spPr>
        <p:txBody>
          <a:bodyPr spcFirstLastPara="1" wrap="square" lIns="91425" tIns="91425" rIns="91425" bIns="91425" anchor="t" anchorCtr="0">
            <a:noAutofit/>
          </a:bodyPr>
          <a:lstStyle/>
          <a:p>
            <a:r>
              <a:rPr lang="en"/>
              <a:t>OK, but how do I use</a:t>
            </a:r>
            <a:br>
              <a:rPr lang="en"/>
            </a:br>
            <a:r>
              <a:rPr lang="en"/>
              <a:t>the SDR?</a:t>
            </a:r>
            <a:br>
              <a:rPr lang="en"/>
            </a:br>
            <a:endParaRPr lang="en-US"/>
          </a:p>
        </p:txBody>
      </p:sp>
      <p:sp>
        <p:nvSpPr>
          <p:cNvPr id="2745" name="Google Shape;2745;p88"/>
          <p:cNvSpPr txBox="1">
            <a:spLocks noGrp="1"/>
          </p:cNvSpPr>
          <p:nvPr>
            <p:ph type="subTitle" idx="1"/>
          </p:nvPr>
        </p:nvSpPr>
        <p:spPr>
          <a:xfrm>
            <a:off x="200455" y="2505444"/>
            <a:ext cx="4505543" cy="909124"/>
          </a:xfrm>
          <a:prstGeom prst="rect">
            <a:avLst/>
          </a:prstGeom>
        </p:spPr>
        <p:txBody>
          <a:bodyPr spcFirstLastPara="1" wrap="square" lIns="91425" tIns="91425" rIns="91425" bIns="91425" anchor="t" anchorCtr="0">
            <a:noAutofit/>
          </a:bodyPr>
          <a:lstStyle/>
          <a:p>
            <a:r>
              <a:rPr lang="en-US"/>
              <a:t>GNU Radio Companion is a visual tool for designing and simulating software-defined radios and signal processing systems using flowgraphs.</a:t>
            </a:r>
          </a:p>
          <a:p>
            <a:endParaRPr lang="en-US"/>
          </a:p>
          <a:p>
            <a:endParaRPr lang="en-US"/>
          </a:p>
          <a:p>
            <a:endParaRPr lang="en-US"/>
          </a:p>
          <a:p>
            <a:endParaRPr lang="en-US"/>
          </a:p>
          <a:p>
            <a:endParaRPr lang="en-US"/>
          </a:p>
          <a:p>
            <a:endParaRPr lang="en-US"/>
          </a:p>
          <a:p>
            <a:pPr marL="0" indent="0">
              <a:spcBef>
                <a:spcPts val="1200"/>
              </a:spcBef>
              <a:spcAft>
                <a:spcPts val="1200"/>
              </a:spcAft>
            </a:pPr>
            <a:endParaRPr lang="en-US"/>
          </a:p>
        </p:txBody>
      </p:sp>
      <p:pic>
        <p:nvPicPr>
          <p:cNvPr id="2746" name="Google Shape;2746;p88"/>
          <p:cNvPicPr preferRelativeResize="0"/>
          <p:nvPr/>
        </p:nvPicPr>
        <p:blipFill rotWithShape="1">
          <a:blip r:embed="rId3">
            <a:alphaModFix/>
          </a:blip>
          <a:srcRect l="3806" r="3797"/>
          <a:stretch/>
        </p:blipFill>
        <p:spPr>
          <a:xfrm>
            <a:off x="4976620" y="1393660"/>
            <a:ext cx="3320653" cy="2012537"/>
          </a:xfrm>
          <a:prstGeom prst="rect">
            <a:avLst/>
          </a:prstGeom>
          <a:noFill/>
          <a:ln>
            <a:noFill/>
          </a:ln>
        </p:spPr>
      </p:pic>
      <p:grpSp>
        <p:nvGrpSpPr>
          <p:cNvPr id="2747" name="Google Shape;2747;p88"/>
          <p:cNvGrpSpPr/>
          <p:nvPr/>
        </p:nvGrpSpPr>
        <p:grpSpPr>
          <a:xfrm>
            <a:off x="4847591" y="1263108"/>
            <a:ext cx="3576400" cy="2728066"/>
            <a:chOff x="238125" y="1973675"/>
            <a:chExt cx="2558775" cy="1951825"/>
          </a:xfrm>
        </p:grpSpPr>
        <p:sp>
          <p:nvSpPr>
            <p:cNvPr id="2748" name="Google Shape;2748;p88"/>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8"/>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8"/>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8"/>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8"/>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8"/>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88"/>
          <p:cNvSpPr/>
          <p:nvPr/>
        </p:nvSpPr>
        <p:spPr>
          <a:xfrm>
            <a:off x="3512531" y="2396788"/>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computer&#10;&#10;Description automatically generated">
            <a:extLst>
              <a:ext uri="{FF2B5EF4-FFF2-40B4-BE49-F238E27FC236}">
                <a16:creationId xmlns:a16="http://schemas.microsoft.com/office/drawing/2014/main" id="{CC26F422-9121-BD48-AB60-61D1575E3707}"/>
              </a:ext>
            </a:extLst>
          </p:cNvPr>
          <p:cNvPicPr>
            <a:picLocks noChangeAspect="1"/>
          </p:cNvPicPr>
          <p:nvPr/>
        </p:nvPicPr>
        <p:blipFill>
          <a:blip r:embed="rId4"/>
          <a:stretch>
            <a:fillRect/>
          </a:stretch>
        </p:blipFill>
        <p:spPr>
          <a:xfrm>
            <a:off x="4978976" y="1391948"/>
            <a:ext cx="3316433" cy="2013240"/>
          </a:xfrm>
          <a:prstGeom prst="rect">
            <a:avLst/>
          </a:prstGeom>
        </p:spPr>
      </p:pic>
      <p:sp>
        <p:nvSpPr>
          <p:cNvPr id="6" name="Google Shape;1359;p56">
            <a:hlinkClick r:id="" action="ppaction://hlinkshowjump?jump=previousslide"/>
            <a:extLst>
              <a:ext uri="{FF2B5EF4-FFF2-40B4-BE49-F238E27FC236}">
                <a16:creationId xmlns:a16="http://schemas.microsoft.com/office/drawing/2014/main" id="{96B53990-99A8-B818-11E7-5648320AFD45}"/>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0;p56">
            <a:hlinkClick r:id="rId5" action="ppaction://hlinksldjump"/>
            <a:extLst>
              <a:ext uri="{FF2B5EF4-FFF2-40B4-BE49-F238E27FC236}">
                <a16:creationId xmlns:a16="http://schemas.microsoft.com/office/drawing/2014/main" id="{244F6885-F183-A6E6-E618-18C73725CCAE}"/>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10" name="Google Shape;1361;p56">
            <a:hlinkClick r:id="rId6" action="ppaction://hlinksldjump"/>
            <a:extLst>
              <a:ext uri="{FF2B5EF4-FFF2-40B4-BE49-F238E27FC236}">
                <a16:creationId xmlns:a16="http://schemas.microsoft.com/office/drawing/2014/main" id="{386CA822-3BA8-520E-6D65-FD9ABEA5FB55}"/>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6"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2" name="Google Shape;1362;p56">
            <a:hlinkClick r:id="" action="ppaction://hlinkshowjump?jump=nextslide"/>
            <a:extLst>
              <a:ext uri="{FF2B5EF4-FFF2-40B4-BE49-F238E27FC236}">
                <a16:creationId xmlns:a16="http://schemas.microsoft.com/office/drawing/2014/main" id="{2808E510-53C1-28B3-E162-D996D6E3DC80}"/>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0;p56">
            <a:hlinkClick r:id="rId5" action="ppaction://hlinksldjump"/>
            <a:extLst>
              <a:ext uri="{FF2B5EF4-FFF2-40B4-BE49-F238E27FC236}">
                <a16:creationId xmlns:a16="http://schemas.microsoft.com/office/drawing/2014/main" id="{3FE10C59-BF1E-18F8-C504-2C91155DD90C}"/>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306289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88"/>
          <p:cNvSpPr txBox="1">
            <a:spLocks noGrp="1"/>
          </p:cNvSpPr>
          <p:nvPr>
            <p:ph type="title"/>
          </p:nvPr>
        </p:nvSpPr>
        <p:spPr>
          <a:xfrm>
            <a:off x="1318524" y="1271154"/>
            <a:ext cx="3082637" cy="630770"/>
          </a:xfrm>
          <a:prstGeom prst="rect">
            <a:avLst/>
          </a:prstGeom>
        </p:spPr>
        <p:txBody>
          <a:bodyPr spcFirstLastPara="1" wrap="square" lIns="91425" tIns="91425" rIns="91425" bIns="91425" anchor="t" anchorCtr="0">
            <a:noAutofit/>
          </a:bodyPr>
          <a:lstStyle/>
          <a:p>
            <a:r>
              <a:rPr lang="en"/>
              <a:t>OK, but how do I use</a:t>
            </a:r>
            <a:br>
              <a:rPr lang="en"/>
            </a:br>
            <a:r>
              <a:rPr lang="en"/>
              <a:t>the SDR?</a:t>
            </a:r>
            <a:br>
              <a:rPr lang="en"/>
            </a:br>
            <a:endParaRPr lang="en-US"/>
          </a:p>
        </p:txBody>
      </p:sp>
      <p:sp>
        <p:nvSpPr>
          <p:cNvPr id="2745" name="Google Shape;2745;p88"/>
          <p:cNvSpPr txBox="1">
            <a:spLocks noGrp="1"/>
          </p:cNvSpPr>
          <p:nvPr>
            <p:ph type="subTitle" idx="1"/>
          </p:nvPr>
        </p:nvSpPr>
        <p:spPr>
          <a:xfrm>
            <a:off x="191796" y="2505444"/>
            <a:ext cx="4514202" cy="917782"/>
          </a:xfrm>
          <a:prstGeom prst="rect">
            <a:avLst/>
          </a:prstGeom>
        </p:spPr>
        <p:txBody>
          <a:bodyPr spcFirstLastPara="1" wrap="square" lIns="91425" tIns="91425" rIns="91425" bIns="91425" anchor="t" anchorCtr="0">
            <a:noAutofit/>
          </a:bodyPr>
          <a:lstStyle/>
          <a:p>
            <a:r>
              <a:rPr lang="en-US"/>
              <a:t>GNU Radio Companion is a visual tool for designing and simulating software-defined radios and signal processing systems using flowgraphs.</a:t>
            </a:r>
          </a:p>
          <a:p>
            <a:endParaRPr lang="en-US"/>
          </a:p>
          <a:p>
            <a:endParaRPr lang="en-US"/>
          </a:p>
          <a:p>
            <a:endParaRPr lang="en-US"/>
          </a:p>
          <a:p>
            <a:endParaRPr lang="en-US"/>
          </a:p>
          <a:p>
            <a:endParaRPr lang="en-US"/>
          </a:p>
          <a:p>
            <a:endParaRPr lang="en-US"/>
          </a:p>
          <a:p>
            <a:pPr marL="0" indent="0">
              <a:spcBef>
                <a:spcPts val="1200"/>
              </a:spcBef>
              <a:spcAft>
                <a:spcPts val="1200"/>
              </a:spcAft>
            </a:pPr>
            <a:endParaRPr lang="en-US"/>
          </a:p>
        </p:txBody>
      </p:sp>
      <p:pic>
        <p:nvPicPr>
          <p:cNvPr id="2746" name="Google Shape;2746;p88"/>
          <p:cNvPicPr preferRelativeResize="0"/>
          <p:nvPr/>
        </p:nvPicPr>
        <p:blipFill rotWithShape="1">
          <a:blip r:embed="rId3">
            <a:alphaModFix/>
          </a:blip>
          <a:srcRect l="3806" r="3797"/>
          <a:stretch/>
        </p:blipFill>
        <p:spPr>
          <a:xfrm>
            <a:off x="4976620" y="1393660"/>
            <a:ext cx="3320653" cy="2012537"/>
          </a:xfrm>
          <a:prstGeom prst="rect">
            <a:avLst/>
          </a:prstGeom>
          <a:noFill/>
          <a:ln>
            <a:noFill/>
          </a:ln>
        </p:spPr>
      </p:pic>
      <p:grpSp>
        <p:nvGrpSpPr>
          <p:cNvPr id="2747" name="Google Shape;2747;p88"/>
          <p:cNvGrpSpPr/>
          <p:nvPr/>
        </p:nvGrpSpPr>
        <p:grpSpPr>
          <a:xfrm>
            <a:off x="4847591" y="1263108"/>
            <a:ext cx="3576400" cy="2728066"/>
            <a:chOff x="238125" y="1973675"/>
            <a:chExt cx="2558775" cy="1951825"/>
          </a:xfrm>
        </p:grpSpPr>
        <p:sp>
          <p:nvSpPr>
            <p:cNvPr id="2748" name="Google Shape;2748;p88"/>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8"/>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8"/>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8"/>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8"/>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8"/>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88"/>
          <p:cNvSpPr/>
          <p:nvPr/>
        </p:nvSpPr>
        <p:spPr>
          <a:xfrm>
            <a:off x="3512531" y="2396788"/>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8">
            <a:hlinkClick r:id="" action="ppaction://noaction"/>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 action="ppaction://noaction">
                  <a:extLst>
                    <a:ext uri="{A12FA001-AC4F-418D-AE19-62706E023703}">
                      <ahyp:hlinkClr xmlns:ahyp="http://schemas.microsoft.com/office/drawing/2018/hyperlinkcolor" val="tx"/>
                    </a:ext>
                  </a:extLst>
                </a:hlinkClick>
              </a:rPr>
              <a:t>2</a:t>
            </a:r>
            <a:endParaRPr sz="2500">
              <a:solidFill>
                <a:schemeClr val="lt1"/>
              </a:solidFill>
              <a:latin typeface="Teko"/>
              <a:ea typeface="Teko"/>
              <a:cs typeface="Teko"/>
              <a:sym typeface="Teko"/>
            </a:endParaRPr>
          </a:p>
        </p:txBody>
      </p:sp>
      <p:sp>
        <p:nvSpPr>
          <p:cNvPr id="2757" name="Google Shape;2757;p88">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2758" name="Google Shape;2758;p8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computer&#10;&#10;Description automatically generated">
            <a:extLst>
              <a:ext uri="{FF2B5EF4-FFF2-40B4-BE49-F238E27FC236}">
                <a16:creationId xmlns:a16="http://schemas.microsoft.com/office/drawing/2014/main" id="{CC26F422-9121-BD48-AB60-61D1575E3707}"/>
              </a:ext>
            </a:extLst>
          </p:cNvPr>
          <p:cNvPicPr>
            <a:picLocks noChangeAspect="1"/>
          </p:cNvPicPr>
          <p:nvPr/>
        </p:nvPicPr>
        <p:blipFill>
          <a:blip r:embed="rId5"/>
          <a:stretch>
            <a:fillRect/>
          </a:stretch>
        </p:blipFill>
        <p:spPr>
          <a:xfrm>
            <a:off x="-1" y="2164"/>
            <a:ext cx="9144001" cy="5147830"/>
          </a:xfrm>
          <a:prstGeom prst="rect">
            <a:avLst/>
          </a:prstGeom>
        </p:spPr>
      </p:pic>
    </p:spTree>
    <p:extLst>
      <p:ext uri="{BB962C8B-B14F-4D97-AF65-F5344CB8AC3E}">
        <p14:creationId xmlns:p14="http://schemas.microsoft.com/office/powerpoint/2010/main" val="411053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8"/>
          <p:cNvSpPr txBox="1">
            <a:spLocks noGrp="1"/>
          </p:cNvSpPr>
          <p:nvPr>
            <p:ph type="title"/>
          </p:nvPr>
        </p:nvSpPr>
        <p:spPr>
          <a:xfrm>
            <a:off x="720000" y="1973100"/>
            <a:ext cx="7704000" cy="11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180,506,000</a:t>
            </a:r>
            <a:endParaRPr/>
          </a:p>
        </p:txBody>
      </p:sp>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Light years away is located is the Westerlund star cluster from Earth, in the southern constellation of Ara</a:t>
            </a:r>
            <a:endParaRPr/>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835" name="Google Shape;1835;p68">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836" name="Google Shape;1836;p6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computer screen&#10;&#10;Description automatically generated">
            <a:extLst>
              <a:ext uri="{FF2B5EF4-FFF2-40B4-BE49-F238E27FC236}">
                <a16:creationId xmlns:a16="http://schemas.microsoft.com/office/drawing/2014/main" id="{B17F5517-607C-4908-3CDF-D6A992B6889D}"/>
              </a:ext>
            </a:extLst>
          </p:cNvPr>
          <p:cNvPicPr>
            <a:picLocks noChangeAspect="1"/>
          </p:cNvPicPr>
          <p:nvPr/>
        </p:nvPicPr>
        <p:blipFill>
          <a:blip r:embed="rId5"/>
          <a:stretch>
            <a:fillRect/>
          </a:stretch>
        </p:blipFill>
        <p:spPr>
          <a:xfrm>
            <a:off x="0" y="866"/>
            <a:ext cx="9144000" cy="5163415"/>
          </a:xfrm>
          <a:prstGeom prst="rect">
            <a:avLst/>
          </a:prstGeom>
        </p:spPr>
      </p:pic>
    </p:spTree>
    <p:extLst>
      <p:ext uri="{BB962C8B-B14F-4D97-AF65-F5344CB8AC3E}">
        <p14:creationId xmlns:p14="http://schemas.microsoft.com/office/powerpoint/2010/main" val="38568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ppt_w</p:attrName>
                                        </p:attrNameLst>
                                      </p:cBhvr>
                                      <p:tavLst>
                                        <p:tav tm="0">
                                          <p:val>
                                            <p:strVal val="0"/>
                                          </p:val>
                                        </p:tav>
                                        <p:tav tm="100000">
                                          <p:val>
                                            <p:strVal val="#ppt_w"/>
                                          </p:val>
                                        </p:tav>
                                      </p:tavLst>
                                    </p:anim>
                                    <p:anim calcmode="lin" valueType="num">
                                      <p:cBhvr additive="base">
                                        <p:cTn id="8" dur="1000"/>
                                        <p:tgtEl>
                                          <p:spTgt spid="18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a:t>Antennas?!</a:t>
            </a:r>
            <a:endParaRPr lang="en-US"/>
          </a:p>
        </p:txBody>
      </p:sp>
      <p:sp>
        <p:nvSpPr>
          <p:cNvPr id="1358" name="Google Shape;1358;p56"/>
          <p:cNvSpPr txBox="1">
            <a:spLocks noGrp="1"/>
          </p:cNvSpPr>
          <p:nvPr>
            <p:ph type="body" idx="1"/>
          </p:nvPr>
        </p:nvSpPr>
        <p:spPr>
          <a:xfrm>
            <a:off x="720000" y="1285356"/>
            <a:ext cx="7986976" cy="992127"/>
          </a:xfrm>
          <a:prstGeom prst="rect">
            <a:avLst/>
          </a:prstGeom>
        </p:spPr>
        <p:txBody>
          <a:bodyPr spcFirstLastPara="1" wrap="square" lIns="91425" tIns="91425" rIns="91425" bIns="91425" anchor="t" anchorCtr="0">
            <a:noAutofit/>
          </a:bodyPr>
          <a:lstStyle/>
          <a:p>
            <a:pPr marL="158750" indent="0">
              <a:buNone/>
            </a:pPr>
            <a:r>
              <a:rPr lang="en" sz="2400">
                <a:cs typeface="Arial"/>
              </a:rPr>
              <a:t>A little (sometimes large) metal thingy that sends EM waves to a far away place.</a:t>
            </a:r>
          </a:p>
        </p:txBody>
      </p:sp>
      <p:sp>
        <p:nvSpPr>
          <p:cNvPr id="3" name="Google Shape;1359;p56">
            <a:hlinkClick r:id="" action="ppaction://hlinkshowjump?jump=previousslide"/>
            <a:extLst>
              <a:ext uri="{FF2B5EF4-FFF2-40B4-BE49-F238E27FC236}">
                <a16:creationId xmlns:a16="http://schemas.microsoft.com/office/drawing/2014/main" id="{9FB6B62F-B21D-ECE0-44E1-1ACFA458661A}"/>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0;p56">
            <a:hlinkClick r:id="rId3" action="ppaction://hlinksldjump"/>
            <a:extLst>
              <a:ext uri="{FF2B5EF4-FFF2-40B4-BE49-F238E27FC236}">
                <a16:creationId xmlns:a16="http://schemas.microsoft.com/office/drawing/2014/main" id="{29272617-5949-9391-4896-94C353442377}"/>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7" name="Google Shape;1361;p56">
            <a:hlinkClick r:id="rId4" action="ppaction://hlinksldjump"/>
            <a:extLst>
              <a:ext uri="{FF2B5EF4-FFF2-40B4-BE49-F238E27FC236}">
                <a16:creationId xmlns:a16="http://schemas.microsoft.com/office/drawing/2014/main" id="{F4D19BF3-3747-ECDF-F34F-92F99E804AC8}"/>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9" name="Google Shape;1362;p56">
            <a:hlinkClick r:id="" action="ppaction://hlinkshowjump?jump=nextslide"/>
            <a:extLst>
              <a:ext uri="{FF2B5EF4-FFF2-40B4-BE49-F238E27FC236}">
                <a16:creationId xmlns:a16="http://schemas.microsoft.com/office/drawing/2014/main" id="{3AEAC1E9-C431-9D04-EB1B-80FAD344DE81}"/>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0;p56">
            <a:hlinkClick r:id="rId3" action="ppaction://hlinksldjump"/>
            <a:extLst>
              <a:ext uri="{FF2B5EF4-FFF2-40B4-BE49-F238E27FC236}">
                <a16:creationId xmlns:a16="http://schemas.microsoft.com/office/drawing/2014/main" id="{DD1B87E1-6E09-8EF6-337F-AA78B363A7B3}"/>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pic>
        <p:nvPicPr>
          <p:cNvPr id="2" name="Picture 1" descr="A large satellite dish with a black background&#10;&#10;Description automatically generated">
            <a:extLst>
              <a:ext uri="{FF2B5EF4-FFF2-40B4-BE49-F238E27FC236}">
                <a16:creationId xmlns:a16="http://schemas.microsoft.com/office/drawing/2014/main" id="{66A2F3B2-8E6E-CC66-AD4D-D6C5A9CEAAE7}"/>
              </a:ext>
            </a:extLst>
          </p:cNvPr>
          <p:cNvPicPr>
            <a:picLocks noChangeAspect="1"/>
          </p:cNvPicPr>
          <p:nvPr/>
        </p:nvPicPr>
        <p:blipFill>
          <a:blip r:embed="rId5"/>
          <a:stretch>
            <a:fillRect/>
          </a:stretch>
        </p:blipFill>
        <p:spPr>
          <a:xfrm>
            <a:off x="638472" y="1989149"/>
            <a:ext cx="2965728" cy="2670464"/>
          </a:xfrm>
          <a:prstGeom prst="rect">
            <a:avLst/>
          </a:prstGeom>
        </p:spPr>
      </p:pic>
      <p:pic>
        <p:nvPicPr>
          <p:cNvPr id="4" name="Picture 3" descr="A group of white objects with wires&#10;&#10;Description automatically generated">
            <a:extLst>
              <a:ext uri="{FF2B5EF4-FFF2-40B4-BE49-F238E27FC236}">
                <a16:creationId xmlns:a16="http://schemas.microsoft.com/office/drawing/2014/main" id="{01AF53FB-7770-6150-0E28-D8211DAD2E3A}"/>
              </a:ext>
            </a:extLst>
          </p:cNvPr>
          <p:cNvPicPr>
            <a:picLocks noChangeAspect="1"/>
          </p:cNvPicPr>
          <p:nvPr/>
        </p:nvPicPr>
        <p:blipFill>
          <a:blip r:embed="rId6"/>
          <a:stretch>
            <a:fillRect/>
          </a:stretch>
        </p:blipFill>
        <p:spPr>
          <a:xfrm>
            <a:off x="4795751" y="2474075"/>
            <a:ext cx="3316433" cy="2186422"/>
          </a:xfrm>
          <a:prstGeom prst="rect">
            <a:avLst/>
          </a:prstGeom>
        </p:spPr>
      </p:pic>
    </p:spTree>
    <p:extLst>
      <p:ext uri="{BB962C8B-B14F-4D97-AF65-F5344CB8AC3E}">
        <p14:creationId xmlns:p14="http://schemas.microsoft.com/office/powerpoint/2010/main" val="171957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8"/>
          <p:cNvSpPr txBox="1">
            <a:spLocks noGrp="1"/>
          </p:cNvSpPr>
          <p:nvPr>
            <p:ph type="title"/>
          </p:nvPr>
        </p:nvSpPr>
        <p:spPr>
          <a:xfrm>
            <a:off x="720000" y="1973100"/>
            <a:ext cx="7704000" cy="11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180,506,000</a:t>
            </a:r>
            <a:endParaRPr/>
          </a:p>
        </p:txBody>
      </p:sp>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Light years away is located is the Westerlund star cluster from Earth, in the southern constellation of Ara</a:t>
            </a:r>
            <a:endParaRPr/>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835" name="Google Shape;1835;p68">
            <a:hlinkClick r:id="rId4"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836" name="Google Shape;1836;p6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uter screen shot of a diagram&#10;&#10;Description automatically generated">
            <a:extLst>
              <a:ext uri="{FF2B5EF4-FFF2-40B4-BE49-F238E27FC236}">
                <a16:creationId xmlns:a16="http://schemas.microsoft.com/office/drawing/2014/main" id="{BCBA551E-2DC9-9100-8AD2-EA3B6B5EC523}"/>
              </a:ext>
            </a:extLst>
          </p:cNvPr>
          <p:cNvPicPr>
            <a:picLocks noChangeAspect="1"/>
          </p:cNvPicPr>
          <p:nvPr/>
        </p:nvPicPr>
        <p:blipFill>
          <a:blip r:embed="rId5"/>
          <a:stretch>
            <a:fillRect/>
          </a:stretch>
        </p:blipFill>
        <p:spPr>
          <a:xfrm>
            <a:off x="0" y="0"/>
            <a:ext cx="9144000" cy="5143500"/>
          </a:xfrm>
          <a:prstGeom prst="rect">
            <a:avLst/>
          </a:prstGeom>
        </p:spPr>
      </p:pic>
      <p:pic>
        <p:nvPicPr>
          <p:cNvPr id="3" name="Picture 2" descr="Diagram of a diagram of a function&#10;&#10;Description automatically generated">
            <a:extLst>
              <a:ext uri="{FF2B5EF4-FFF2-40B4-BE49-F238E27FC236}">
                <a16:creationId xmlns:a16="http://schemas.microsoft.com/office/drawing/2014/main" id="{4FCF6CC5-DFEA-0188-C3D5-02C6C7D46180}"/>
              </a:ext>
            </a:extLst>
          </p:cNvPr>
          <p:cNvPicPr>
            <a:picLocks noChangeAspect="1"/>
          </p:cNvPicPr>
          <p:nvPr/>
        </p:nvPicPr>
        <p:blipFill>
          <a:blip r:embed="rId6"/>
          <a:stretch>
            <a:fillRect/>
          </a:stretch>
        </p:blipFill>
        <p:spPr>
          <a:xfrm>
            <a:off x="5863503" y="553316"/>
            <a:ext cx="3019425" cy="1352550"/>
          </a:xfrm>
          <a:prstGeom prst="rect">
            <a:avLst/>
          </a:prstGeom>
        </p:spPr>
      </p:pic>
      <p:sp>
        <p:nvSpPr>
          <p:cNvPr id="6" name="TextBox 5">
            <a:extLst>
              <a:ext uri="{FF2B5EF4-FFF2-40B4-BE49-F238E27FC236}">
                <a16:creationId xmlns:a16="http://schemas.microsoft.com/office/drawing/2014/main" id="{D7A0D5D0-B9C0-C9ED-93DE-D2877F3A7CCA}"/>
              </a:ext>
            </a:extLst>
          </p:cNvPr>
          <p:cNvSpPr txBox="1"/>
          <p:nvPr/>
        </p:nvSpPr>
        <p:spPr>
          <a:xfrm>
            <a:off x="1728355" y="4300105"/>
            <a:ext cx="64536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rgbClr val="595959"/>
                </a:solidFill>
              </a:rPr>
              <a:t>SIMULATED GAIN PLOT FOR A DIPOLE ANTENNA OPERATING AT 2.4 GHz</a:t>
            </a:r>
            <a:endParaRPr lang="en-US"/>
          </a:p>
        </p:txBody>
      </p:sp>
    </p:spTree>
    <p:extLst>
      <p:ext uri="{BB962C8B-B14F-4D97-AF65-F5344CB8AC3E}">
        <p14:creationId xmlns:p14="http://schemas.microsoft.com/office/powerpoint/2010/main" val="20194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ppt_w</p:attrName>
                                        </p:attrNameLst>
                                      </p:cBhvr>
                                      <p:tavLst>
                                        <p:tav tm="0">
                                          <p:val>
                                            <p:strVal val="0"/>
                                          </p:val>
                                        </p:tav>
                                        <p:tav tm="100000">
                                          <p:val>
                                            <p:strVal val="#ppt_w"/>
                                          </p:val>
                                        </p:tav>
                                      </p:tavLst>
                                    </p:anim>
                                    <p:anim calcmode="lin" valueType="num">
                                      <p:cBhvr additive="base">
                                        <p:cTn id="8" dur="1000"/>
                                        <p:tgtEl>
                                          <p:spTgt spid="18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8"/>
          <p:cNvSpPr txBox="1">
            <a:spLocks noGrp="1"/>
          </p:cNvSpPr>
          <p:nvPr>
            <p:ph type="title"/>
          </p:nvPr>
        </p:nvSpPr>
        <p:spPr>
          <a:xfrm>
            <a:off x="720000" y="1973100"/>
            <a:ext cx="7704000" cy="11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180,506,000</a:t>
            </a:r>
            <a:endParaRPr/>
          </a:p>
        </p:txBody>
      </p:sp>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Light years away is located is the Westerlund star cluster from Earth, in the southern constellation of Ara</a:t>
            </a:r>
            <a:endParaRPr/>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835" name="Google Shape;1835;p68">
            <a:hlinkClick r:id="rId3"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836" name="Google Shape;1836;p6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omputer screen shot of a diagram&#10;&#10;Description automatically generated">
            <a:extLst>
              <a:ext uri="{FF2B5EF4-FFF2-40B4-BE49-F238E27FC236}">
                <a16:creationId xmlns:a16="http://schemas.microsoft.com/office/drawing/2014/main" id="{BCBA551E-2DC9-9100-8AD2-EA3B6B5EC523}"/>
              </a:ext>
            </a:extLst>
          </p:cNvPr>
          <p:cNvPicPr>
            <a:picLocks noChangeAspect="1"/>
          </p:cNvPicPr>
          <p:nvPr/>
        </p:nvPicPr>
        <p:blipFill>
          <a:blip r:embed="rId4"/>
          <a:stretch>
            <a:fillRect/>
          </a:stretch>
        </p:blipFill>
        <p:spPr>
          <a:xfrm>
            <a:off x="0" y="0"/>
            <a:ext cx="9144000" cy="5143500"/>
          </a:xfrm>
          <a:prstGeom prst="rect">
            <a:avLst/>
          </a:prstGeom>
        </p:spPr>
      </p:pic>
      <p:pic>
        <p:nvPicPr>
          <p:cNvPr id="3" name="Picture 2" descr="Diagram of a diagram of a function&#10;&#10;Description automatically generated">
            <a:extLst>
              <a:ext uri="{FF2B5EF4-FFF2-40B4-BE49-F238E27FC236}">
                <a16:creationId xmlns:a16="http://schemas.microsoft.com/office/drawing/2014/main" id="{4FCF6CC5-DFEA-0188-C3D5-02C6C7D46180}"/>
              </a:ext>
            </a:extLst>
          </p:cNvPr>
          <p:cNvPicPr>
            <a:picLocks noChangeAspect="1"/>
          </p:cNvPicPr>
          <p:nvPr/>
        </p:nvPicPr>
        <p:blipFill>
          <a:blip r:embed="rId5"/>
          <a:stretch>
            <a:fillRect/>
          </a:stretch>
        </p:blipFill>
        <p:spPr>
          <a:xfrm>
            <a:off x="5863503" y="553316"/>
            <a:ext cx="3019425" cy="1352550"/>
          </a:xfrm>
          <a:prstGeom prst="rect">
            <a:avLst/>
          </a:prstGeom>
        </p:spPr>
      </p:pic>
      <p:sp>
        <p:nvSpPr>
          <p:cNvPr id="6" name="TextBox 5">
            <a:extLst>
              <a:ext uri="{FF2B5EF4-FFF2-40B4-BE49-F238E27FC236}">
                <a16:creationId xmlns:a16="http://schemas.microsoft.com/office/drawing/2014/main" id="{D7A0D5D0-B9C0-C9ED-93DE-D2877F3A7CCA}"/>
              </a:ext>
            </a:extLst>
          </p:cNvPr>
          <p:cNvSpPr txBox="1"/>
          <p:nvPr/>
        </p:nvSpPr>
        <p:spPr>
          <a:xfrm>
            <a:off x="1728355" y="4300105"/>
            <a:ext cx="64536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rgbClr val="595959"/>
                </a:solidFill>
              </a:rPr>
              <a:t>SIMULATED GAIN PLOT FOR A DIPOLE ANTENNA OPERATING AT 2.4 GHz</a:t>
            </a:r>
            <a:endParaRPr lang="en-US"/>
          </a:p>
        </p:txBody>
      </p:sp>
      <p:pic>
        <p:nvPicPr>
          <p:cNvPr id="4" name="Picture 3" descr="A screenshot of a computer&#10;&#10;Description automatically generated">
            <a:extLst>
              <a:ext uri="{FF2B5EF4-FFF2-40B4-BE49-F238E27FC236}">
                <a16:creationId xmlns:a16="http://schemas.microsoft.com/office/drawing/2014/main" id="{73790F17-966E-D1E2-B87A-816F41A767ED}"/>
              </a:ext>
            </a:extLst>
          </p:cNvPr>
          <p:cNvPicPr>
            <a:picLocks noChangeAspect="1"/>
          </p:cNvPicPr>
          <p:nvPr/>
        </p:nvPicPr>
        <p:blipFill>
          <a:blip r:embed="rId6"/>
          <a:stretch>
            <a:fillRect/>
          </a:stretch>
        </p:blipFill>
        <p:spPr>
          <a:xfrm>
            <a:off x="-1845" y="24867"/>
            <a:ext cx="9152659" cy="5164105"/>
          </a:xfrm>
          <a:prstGeom prst="rect">
            <a:avLst/>
          </a:prstGeom>
        </p:spPr>
      </p:pic>
      <p:sp>
        <p:nvSpPr>
          <p:cNvPr id="7" name="TextBox 6">
            <a:extLst>
              <a:ext uri="{FF2B5EF4-FFF2-40B4-BE49-F238E27FC236}">
                <a16:creationId xmlns:a16="http://schemas.microsoft.com/office/drawing/2014/main" id="{DA6146B5-F1B4-C865-B667-A8F5D798CD35}"/>
              </a:ext>
            </a:extLst>
          </p:cNvPr>
          <p:cNvSpPr txBox="1"/>
          <p:nvPr/>
        </p:nvSpPr>
        <p:spPr>
          <a:xfrm>
            <a:off x="2287732" y="4448175"/>
            <a:ext cx="64536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rgbClr val="595959"/>
                </a:solidFill>
              </a:rPr>
              <a:t>SIMULATION FOR A 3x3 PATCH ANTENNA ARRAY OPERATING AT 10 GHz</a:t>
            </a:r>
            <a:endParaRPr lang="en-US" sz="1300" dirty="0"/>
          </a:p>
        </p:txBody>
      </p:sp>
    </p:spTree>
    <p:extLst>
      <p:ext uri="{BB962C8B-B14F-4D97-AF65-F5344CB8AC3E}">
        <p14:creationId xmlns:p14="http://schemas.microsoft.com/office/powerpoint/2010/main" val="346211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ppt_w</p:attrName>
                                        </p:attrNameLst>
                                      </p:cBhvr>
                                      <p:tavLst>
                                        <p:tav tm="0">
                                          <p:val>
                                            <p:strVal val="0"/>
                                          </p:val>
                                        </p:tav>
                                        <p:tav tm="100000">
                                          <p:val>
                                            <p:strVal val="#ppt_w"/>
                                          </p:val>
                                        </p:tav>
                                      </p:tavLst>
                                    </p:anim>
                                    <p:anim calcmode="lin" valueType="num">
                                      <p:cBhvr additive="base">
                                        <p:cTn id="8" dur="1000"/>
                                        <p:tgtEl>
                                          <p:spTgt spid="18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58"/>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Attitude Determination and Control Systems</a:t>
            </a:r>
            <a:endParaRPr dirty="0"/>
          </a:p>
        </p:txBody>
      </p:sp>
      <p:sp>
        <p:nvSpPr>
          <p:cNvPr id="1395" name="Google Shape;1395;p58"/>
          <p:cNvSpPr txBox="1">
            <a:spLocks noGrp="1"/>
          </p:cNvSpPr>
          <p:nvPr>
            <p:ph type="title"/>
          </p:nvPr>
        </p:nvSpPr>
        <p:spPr>
          <a:xfrm>
            <a:off x="4064725" y="1001700"/>
            <a:ext cx="1708394"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400" name="Google Shape;1400;p58"/>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8"/>
          <p:cNvSpPr txBox="1">
            <a:spLocks noGrp="1"/>
          </p:cNvSpPr>
          <p:nvPr>
            <p:ph type="title"/>
          </p:nvPr>
        </p:nvSpPr>
        <p:spPr>
          <a:xfrm>
            <a:off x="720000" y="1973100"/>
            <a:ext cx="7704000" cy="11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180,506,000</a:t>
            </a:r>
            <a:endParaRPr/>
          </a:p>
        </p:txBody>
      </p:sp>
      <p:sp>
        <p:nvSpPr>
          <p:cNvPr id="1831" name="Google Shape;1831;p68"/>
          <p:cNvSpPr txBox="1">
            <a:spLocks noGrp="1"/>
          </p:cNvSpPr>
          <p:nvPr>
            <p:ph type="subTitle" idx="1"/>
          </p:nvPr>
        </p:nvSpPr>
        <p:spPr>
          <a:xfrm>
            <a:off x="1176750" y="3528075"/>
            <a:ext cx="6790500" cy="5640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Light years away is located is the Westerlund star cluster from Earth, in the southern constellation of Ara</a:t>
            </a:r>
            <a:endParaRPr/>
          </a:p>
        </p:txBody>
      </p:sp>
      <p:sp>
        <p:nvSpPr>
          <p:cNvPr id="1832" name="Google Shape;1832;p6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a:hlinkClick r:id="rId3" action="ppaction://hlinksldjump"/>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835" name="Google Shape;1835;p68">
            <a:hlinkClick r:id="rId3" action="ppaction://hlinksldjump"/>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836" name="Google Shape;1836;p6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7A0D5D0-B9C0-C9ED-93DE-D2877F3A7CCA}"/>
              </a:ext>
            </a:extLst>
          </p:cNvPr>
          <p:cNvSpPr txBox="1"/>
          <p:nvPr/>
        </p:nvSpPr>
        <p:spPr>
          <a:xfrm>
            <a:off x="1728355" y="4300105"/>
            <a:ext cx="64536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rgbClr val="595959"/>
                </a:solidFill>
              </a:rPr>
              <a:t>SIMULATED GAIN PLOT FOR A DIPOLE ANTENNA OPERATING AT 2.4 GHz</a:t>
            </a:r>
            <a:endParaRPr lang="en-US"/>
          </a:p>
        </p:txBody>
      </p:sp>
      <p:pic>
        <p:nvPicPr>
          <p:cNvPr id="7" name="Picture 6">
            <a:extLst>
              <a:ext uri="{FF2B5EF4-FFF2-40B4-BE49-F238E27FC236}">
                <a16:creationId xmlns:a16="http://schemas.microsoft.com/office/drawing/2014/main" id="{8A6F3894-5D90-1973-907B-7AED69F9C263}"/>
              </a:ext>
            </a:extLst>
          </p:cNvPr>
          <p:cNvPicPr>
            <a:picLocks noChangeAspect="1"/>
          </p:cNvPicPr>
          <p:nvPr/>
        </p:nvPicPr>
        <p:blipFill>
          <a:blip r:embed="rId4"/>
          <a:srcRect r="89659"/>
          <a:stretch/>
        </p:blipFill>
        <p:spPr>
          <a:xfrm>
            <a:off x="-5535" y="2079"/>
            <a:ext cx="1095824" cy="5215501"/>
          </a:xfrm>
          <a:prstGeom prst="rect">
            <a:avLst/>
          </a:prstGeom>
        </p:spPr>
      </p:pic>
      <p:pic>
        <p:nvPicPr>
          <p:cNvPr id="8" name="Picture 7">
            <a:extLst>
              <a:ext uri="{FF2B5EF4-FFF2-40B4-BE49-F238E27FC236}">
                <a16:creationId xmlns:a16="http://schemas.microsoft.com/office/drawing/2014/main" id="{FD5DC834-9940-95E3-6CCE-645792F0527F}"/>
              </a:ext>
            </a:extLst>
          </p:cNvPr>
          <p:cNvPicPr>
            <a:picLocks noChangeAspect="1"/>
          </p:cNvPicPr>
          <p:nvPr/>
        </p:nvPicPr>
        <p:blipFill>
          <a:blip r:embed="rId4"/>
          <a:srcRect l="28759" t="-223" r="-656" b="172"/>
          <a:stretch/>
        </p:blipFill>
        <p:spPr>
          <a:xfrm>
            <a:off x="1087732" y="-11451"/>
            <a:ext cx="8155071" cy="5231126"/>
          </a:xfrm>
          <a:prstGeom prst="rect">
            <a:avLst/>
          </a:prstGeom>
        </p:spPr>
      </p:pic>
      <p:sp>
        <p:nvSpPr>
          <p:cNvPr id="10" name="TextBox 9">
            <a:extLst>
              <a:ext uri="{FF2B5EF4-FFF2-40B4-BE49-F238E27FC236}">
                <a16:creationId xmlns:a16="http://schemas.microsoft.com/office/drawing/2014/main" id="{A67C79DD-A27C-D689-4839-870B4D46520A}"/>
              </a:ext>
            </a:extLst>
          </p:cNvPr>
          <p:cNvSpPr txBox="1"/>
          <p:nvPr/>
        </p:nvSpPr>
        <p:spPr>
          <a:xfrm>
            <a:off x="2287732" y="4448175"/>
            <a:ext cx="64536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rgbClr val="595959"/>
                </a:solidFill>
              </a:rPr>
              <a:t>IT'S GAIN PLOT</a:t>
            </a:r>
            <a:endParaRPr lang="en-US" dirty="0"/>
          </a:p>
        </p:txBody>
      </p:sp>
    </p:spTree>
    <p:extLst>
      <p:ext uri="{BB962C8B-B14F-4D97-AF65-F5344CB8AC3E}">
        <p14:creationId xmlns:p14="http://schemas.microsoft.com/office/powerpoint/2010/main" val="18880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830"/>
                                        </p:tgtEl>
                                        <p:attrNameLst>
                                          <p:attrName>style.visibility</p:attrName>
                                        </p:attrNameLst>
                                      </p:cBhvr>
                                      <p:to>
                                        <p:strVal val="visible"/>
                                      </p:to>
                                    </p:set>
                                    <p:anim calcmode="lin" valueType="num">
                                      <p:cBhvr additive="base">
                                        <p:cTn id="7" dur="1000"/>
                                        <p:tgtEl>
                                          <p:spTgt spid="1830"/>
                                        </p:tgtEl>
                                        <p:attrNameLst>
                                          <p:attrName>ppt_w</p:attrName>
                                        </p:attrNameLst>
                                      </p:cBhvr>
                                      <p:tavLst>
                                        <p:tav tm="0">
                                          <p:val>
                                            <p:strVal val="0"/>
                                          </p:val>
                                        </p:tav>
                                        <p:tav tm="100000">
                                          <p:val>
                                            <p:strVal val="#ppt_w"/>
                                          </p:val>
                                        </p:tav>
                                      </p:tavLst>
                                    </p:anim>
                                    <p:anim calcmode="lin" valueType="num">
                                      <p:cBhvr additive="base">
                                        <p:cTn id="8" dur="1000"/>
                                        <p:tgtEl>
                                          <p:spTgt spid="18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dirty="0"/>
              <a:t>Telemetry Tracking &amp; Command: Digital Communication</a:t>
            </a:r>
            <a:endParaRPr lang="en-US" dirty="0"/>
          </a:p>
        </p:txBody>
      </p:sp>
      <p:pic>
        <p:nvPicPr>
          <p:cNvPr id="2" name="Picture 1" descr="A diagram of a bandpass&#10;&#10;Description automatically generated">
            <a:extLst>
              <a:ext uri="{FF2B5EF4-FFF2-40B4-BE49-F238E27FC236}">
                <a16:creationId xmlns:a16="http://schemas.microsoft.com/office/drawing/2014/main" id="{E9F209F0-2721-3460-E4B6-697ACDA3D9BE}"/>
              </a:ext>
            </a:extLst>
          </p:cNvPr>
          <p:cNvPicPr>
            <a:picLocks noChangeAspect="1"/>
          </p:cNvPicPr>
          <p:nvPr/>
        </p:nvPicPr>
        <p:blipFill>
          <a:blip r:embed="rId3"/>
          <a:stretch>
            <a:fillRect/>
          </a:stretch>
        </p:blipFill>
        <p:spPr>
          <a:xfrm>
            <a:off x="1799921" y="1111529"/>
            <a:ext cx="4986641" cy="3631622"/>
          </a:xfrm>
          <a:prstGeom prst="rect">
            <a:avLst/>
          </a:prstGeom>
        </p:spPr>
      </p:pic>
      <p:sp>
        <p:nvSpPr>
          <p:cNvPr id="4" name="Google Shape;1359;p56">
            <a:hlinkClick r:id="" action="ppaction://hlinkshowjump?jump=previousslide"/>
            <a:extLst>
              <a:ext uri="{FF2B5EF4-FFF2-40B4-BE49-F238E27FC236}">
                <a16:creationId xmlns:a16="http://schemas.microsoft.com/office/drawing/2014/main" id="{F94A9B5C-DB5B-69C4-0318-3B58D352EE2E}"/>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0;p56">
            <a:hlinkClick r:id="rId4" action="ppaction://hlinksldjump"/>
            <a:extLst>
              <a:ext uri="{FF2B5EF4-FFF2-40B4-BE49-F238E27FC236}">
                <a16:creationId xmlns:a16="http://schemas.microsoft.com/office/drawing/2014/main" id="{15A74F53-848B-A478-7DDC-5F3D47F31EE7}"/>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8" name="Google Shape;1361;p56">
            <a:hlinkClick r:id="rId5" action="ppaction://hlinksldjump"/>
            <a:extLst>
              <a:ext uri="{FF2B5EF4-FFF2-40B4-BE49-F238E27FC236}">
                <a16:creationId xmlns:a16="http://schemas.microsoft.com/office/drawing/2014/main" id="{488AAB2A-404B-94D4-B049-0A416D14D2D4}"/>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5"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0" name="Google Shape;1362;p56">
            <a:hlinkClick r:id="" action="ppaction://hlinkshowjump?jump=nextslide"/>
            <a:extLst>
              <a:ext uri="{FF2B5EF4-FFF2-40B4-BE49-F238E27FC236}">
                <a16:creationId xmlns:a16="http://schemas.microsoft.com/office/drawing/2014/main" id="{FF960A05-6A23-7058-1C8D-625690B7C223}"/>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0;p56">
            <a:hlinkClick r:id="rId4" action="ppaction://hlinksldjump"/>
            <a:extLst>
              <a:ext uri="{FF2B5EF4-FFF2-40B4-BE49-F238E27FC236}">
                <a16:creationId xmlns:a16="http://schemas.microsoft.com/office/drawing/2014/main" id="{25D5F4FD-BDCE-5369-5B46-F4D77C2EB9B2}"/>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spTree>
    <p:extLst>
      <p:ext uri="{BB962C8B-B14F-4D97-AF65-F5344CB8AC3E}">
        <p14:creationId xmlns:p14="http://schemas.microsoft.com/office/powerpoint/2010/main" val="3073847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r>
              <a:rPr lang="en" dirty="0"/>
              <a:t>Telemetry Tracking &amp; Command: Ground Station</a:t>
            </a:r>
          </a:p>
        </p:txBody>
      </p:sp>
      <p:pic>
        <p:nvPicPr>
          <p:cNvPr id="2" name="Picture 1" descr="A diagram of a bandpass&#10;&#10;Description automatically generated">
            <a:extLst>
              <a:ext uri="{FF2B5EF4-FFF2-40B4-BE49-F238E27FC236}">
                <a16:creationId xmlns:a16="http://schemas.microsoft.com/office/drawing/2014/main" id="{E9F209F0-2721-3460-E4B6-697ACDA3D9BE}"/>
              </a:ext>
            </a:extLst>
          </p:cNvPr>
          <p:cNvPicPr>
            <a:picLocks noChangeAspect="1"/>
          </p:cNvPicPr>
          <p:nvPr/>
        </p:nvPicPr>
        <p:blipFill>
          <a:blip r:embed="rId3"/>
          <a:stretch>
            <a:fillRect/>
          </a:stretch>
        </p:blipFill>
        <p:spPr>
          <a:xfrm>
            <a:off x="1799921" y="1111529"/>
            <a:ext cx="4986641" cy="3631622"/>
          </a:xfrm>
          <a:prstGeom prst="rect">
            <a:avLst/>
          </a:prstGeom>
        </p:spPr>
      </p:pic>
      <p:sp>
        <p:nvSpPr>
          <p:cNvPr id="4" name="Google Shape;1359;p56">
            <a:hlinkClick r:id="" action="ppaction://hlinkshowjump?jump=previousslide"/>
            <a:extLst>
              <a:ext uri="{FF2B5EF4-FFF2-40B4-BE49-F238E27FC236}">
                <a16:creationId xmlns:a16="http://schemas.microsoft.com/office/drawing/2014/main" id="{F94A9B5C-DB5B-69C4-0318-3B58D352EE2E}"/>
              </a:ext>
            </a:extLst>
          </p:cNvPr>
          <p:cNvSpPr/>
          <p:nvPr/>
        </p:nvSpPr>
        <p:spPr>
          <a:xfrm rot="2700000">
            <a:off x="242640" y="1881637"/>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0;p56">
            <a:hlinkClick r:id="rId4" action="ppaction://hlinksldjump"/>
            <a:extLst>
              <a:ext uri="{FF2B5EF4-FFF2-40B4-BE49-F238E27FC236}">
                <a16:creationId xmlns:a16="http://schemas.microsoft.com/office/drawing/2014/main" id="{15A74F53-848B-A478-7DDC-5F3D47F31EE7}"/>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T</a:t>
            </a:r>
          </a:p>
        </p:txBody>
      </p:sp>
      <p:sp>
        <p:nvSpPr>
          <p:cNvPr id="8" name="Google Shape;1361;p56">
            <a:hlinkClick r:id="rId5" action="ppaction://hlinksldjump"/>
            <a:extLst>
              <a:ext uri="{FF2B5EF4-FFF2-40B4-BE49-F238E27FC236}">
                <a16:creationId xmlns:a16="http://schemas.microsoft.com/office/drawing/2014/main" id="{488AAB2A-404B-94D4-B049-0A416D14D2D4}"/>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5"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0" name="Google Shape;1362;p56">
            <a:hlinkClick r:id="" action="ppaction://hlinkshowjump?jump=nextslide"/>
            <a:extLst>
              <a:ext uri="{FF2B5EF4-FFF2-40B4-BE49-F238E27FC236}">
                <a16:creationId xmlns:a16="http://schemas.microsoft.com/office/drawing/2014/main" id="{FF960A05-6A23-7058-1C8D-625690B7C223}"/>
              </a:ext>
            </a:extLst>
          </p:cNvPr>
          <p:cNvSpPr/>
          <p:nvPr/>
        </p:nvSpPr>
        <p:spPr>
          <a:xfrm rot="13500000">
            <a:off x="237956" y="3407508"/>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0;p56">
            <a:hlinkClick r:id="rId4" action="ppaction://hlinksldjump"/>
            <a:extLst>
              <a:ext uri="{FF2B5EF4-FFF2-40B4-BE49-F238E27FC236}">
                <a16:creationId xmlns:a16="http://schemas.microsoft.com/office/drawing/2014/main" id="{25D5F4FD-BDCE-5369-5B46-F4D77C2EB9B2}"/>
              </a:ext>
            </a:extLst>
          </p:cNvPr>
          <p:cNvSpPr/>
          <p:nvPr/>
        </p:nvSpPr>
        <p:spPr>
          <a:xfrm>
            <a:off x="194250" y="3050609"/>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rPr>
              <a:t>C</a:t>
            </a:r>
          </a:p>
        </p:txBody>
      </p:sp>
      <p:pic>
        <p:nvPicPr>
          <p:cNvPr id="3" name="Picture 2" descr="A diagram of a computer system&#10;&#10;Description automatically generated">
            <a:extLst>
              <a:ext uri="{FF2B5EF4-FFF2-40B4-BE49-F238E27FC236}">
                <a16:creationId xmlns:a16="http://schemas.microsoft.com/office/drawing/2014/main" id="{5A298736-0B7B-338E-A341-FB0D02A136C8}"/>
              </a:ext>
            </a:extLst>
          </p:cNvPr>
          <p:cNvPicPr>
            <a:picLocks noChangeAspect="1"/>
          </p:cNvPicPr>
          <p:nvPr/>
        </p:nvPicPr>
        <p:blipFill>
          <a:blip r:embed="rId6"/>
          <a:stretch>
            <a:fillRect/>
          </a:stretch>
        </p:blipFill>
        <p:spPr>
          <a:xfrm>
            <a:off x="1635219" y="1112452"/>
            <a:ext cx="5870863" cy="3727014"/>
          </a:xfrm>
          <a:prstGeom prst="rect">
            <a:avLst/>
          </a:prstGeom>
        </p:spPr>
      </p:pic>
    </p:spTree>
    <p:extLst>
      <p:ext uri="{BB962C8B-B14F-4D97-AF65-F5344CB8AC3E}">
        <p14:creationId xmlns:p14="http://schemas.microsoft.com/office/powerpoint/2010/main" val="3355661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B8F39A58-7043-E1C7-349A-F83C4EEF5187}"/>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B3938EBD-29C0-08CD-54AE-1B15274513E0}"/>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STRUCTURAL AND THERMAL SUBSYSTEM</a:t>
            </a:r>
            <a:endParaRPr dirty="0"/>
          </a:p>
        </p:txBody>
      </p:sp>
      <p:sp>
        <p:nvSpPr>
          <p:cNvPr id="1395" name="Google Shape;1395;p58">
            <a:extLst>
              <a:ext uri="{FF2B5EF4-FFF2-40B4-BE49-F238E27FC236}">
                <a16:creationId xmlns:a16="http://schemas.microsoft.com/office/drawing/2014/main" id="{A037F695-1AFD-A89F-A590-B0AABF8A3BE1}"/>
              </a:ext>
            </a:extLst>
          </p:cNvPr>
          <p:cNvSpPr txBox="1">
            <a:spLocks noGrp="1"/>
          </p:cNvSpPr>
          <p:nvPr>
            <p:ph type="title"/>
          </p:nvPr>
        </p:nvSpPr>
        <p:spPr>
          <a:xfrm>
            <a:off x="4064724" y="1001700"/>
            <a:ext cx="212294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400" name="Google Shape;1400;p58">
            <a:extLst>
              <a:ext uri="{FF2B5EF4-FFF2-40B4-BE49-F238E27FC236}">
                <a16:creationId xmlns:a16="http://schemas.microsoft.com/office/drawing/2014/main" id="{152220C4-AAD4-0D98-670B-C8246A5C0902}"/>
              </a:ext>
            </a:extLst>
          </p:cNvPr>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Tree>
    <p:extLst>
      <p:ext uri="{BB962C8B-B14F-4D97-AF65-F5344CB8AC3E}">
        <p14:creationId xmlns:p14="http://schemas.microsoft.com/office/powerpoint/2010/main" val="1772098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F81D03E2-7196-B9D0-B203-D71A775BAC03}"/>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87FE7006-2A52-BB78-A450-1C4C75325B5B}"/>
              </a:ext>
            </a:extLst>
          </p:cNvPr>
          <p:cNvSpPr txBox="1">
            <a:spLocks noGrp="1"/>
          </p:cNvSpPr>
          <p:nvPr>
            <p:ph type="title"/>
          </p:nvPr>
        </p:nvSpPr>
        <p:spPr>
          <a:xfrm>
            <a:off x="720000" y="1202100"/>
            <a:ext cx="369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STRUCTURE </a:t>
            </a:r>
            <a:endParaRPr dirty="0"/>
          </a:p>
        </p:txBody>
      </p:sp>
      <p:sp>
        <p:nvSpPr>
          <p:cNvPr id="1437" name="Google Shape;1437;p59">
            <a:extLst>
              <a:ext uri="{FF2B5EF4-FFF2-40B4-BE49-F238E27FC236}">
                <a16:creationId xmlns:a16="http://schemas.microsoft.com/office/drawing/2014/main" id="{1A05A110-A3A6-F4FC-163F-FE556143DEA0}"/>
              </a:ext>
            </a:extLst>
          </p:cNvPr>
          <p:cNvSpPr txBox="1">
            <a:spLocks noGrp="1"/>
          </p:cNvSpPr>
          <p:nvPr>
            <p:ph type="subTitle" idx="1"/>
          </p:nvPr>
        </p:nvSpPr>
        <p:spPr>
          <a:xfrm>
            <a:off x="720000" y="1957800"/>
            <a:ext cx="3694200" cy="1717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pPr>
            <a:r>
              <a:rPr lang="en-US" sz="1800" dirty="0">
                <a:latin typeface="Teko" panose="020B0604020202020204" charset="0"/>
                <a:cs typeface="Teko" panose="020B0604020202020204" charset="0"/>
              </a:rPr>
              <a:t>As part of the structure we need to design something  that will survive launch loads, while providing an easily accessible data and power bus for debugging and assembly of components.</a:t>
            </a:r>
          </a:p>
        </p:txBody>
      </p:sp>
      <p:pic>
        <p:nvPicPr>
          <p:cNvPr id="3" name="object 6">
            <a:extLst>
              <a:ext uri="{FF2B5EF4-FFF2-40B4-BE49-F238E27FC236}">
                <a16:creationId xmlns:a16="http://schemas.microsoft.com/office/drawing/2014/main" id="{AFF9ABFA-76CC-24D2-8CD1-2E606FDBE512}"/>
              </a:ext>
            </a:extLst>
          </p:cNvPr>
          <p:cNvPicPr/>
          <p:nvPr/>
        </p:nvPicPr>
        <p:blipFill>
          <a:blip r:embed="rId3" cstate="print"/>
          <a:stretch>
            <a:fillRect/>
          </a:stretch>
        </p:blipFill>
        <p:spPr>
          <a:xfrm>
            <a:off x="5128742" y="468793"/>
            <a:ext cx="2865114" cy="4301698"/>
          </a:xfrm>
          <a:prstGeom prst="rect">
            <a:avLst/>
          </a:prstGeom>
        </p:spPr>
      </p:pic>
    </p:spTree>
    <p:extLst>
      <p:ext uri="{BB962C8B-B14F-4D97-AF65-F5344CB8AC3E}">
        <p14:creationId xmlns:p14="http://schemas.microsoft.com/office/powerpoint/2010/main" val="215853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6">
          <a:extLst>
            <a:ext uri="{FF2B5EF4-FFF2-40B4-BE49-F238E27FC236}">
              <a16:creationId xmlns:a16="http://schemas.microsoft.com/office/drawing/2014/main" id="{1FACCB46-F2D0-D3F6-C5E6-FE14710643AE}"/>
            </a:ext>
          </a:extLst>
        </p:cNvPr>
        <p:cNvGrpSpPr/>
        <p:nvPr/>
      </p:nvGrpSpPr>
      <p:grpSpPr>
        <a:xfrm>
          <a:off x="0" y="0"/>
          <a:ext cx="0" cy="0"/>
          <a:chOff x="0" y="0"/>
          <a:chExt cx="0" cy="0"/>
        </a:xfrm>
      </p:grpSpPr>
      <p:sp>
        <p:nvSpPr>
          <p:cNvPr id="2258" name="Google Shape;2258;p76">
            <a:extLst>
              <a:ext uri="{FF2B5EF4-FFF2-40B4-BE49-F238E27FC236}">
                <a16:creationId xmlns:a16="http://schemas.microsoft.com/office/drawing/2014/main" id="{FDBF0534-15A5-55CA-EA1B-CF07C2120944}"/>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STRUCTURAL ANALYSIS</a:t>
            </a:r>
            <a:endParaRPr dirty="0"/>
          </a:p>
        </p:txBody>
      </p:sp>
      <p:sp>
        <p:nvSpPr>
          <p:cNvPr id="2262" name="Google Shape;2262;p76">
            <a:extLst>
              <a:ext uri="{FF2B5EF4-FFF2-40B4-BE49-F238E27FC236}">
                <a16:creationId xmlns:a16="http://schemas.microsoft.com/office/drawing/2014/main" id="{B53EB6BF-920D-8A08-B9CD-51582FBB9A16}"/>
              </a:ext>
            </a:extLst>
          </p:cNvPr>
          <p:cNvSpPr txBox="1">
            <a:spLocks noGrp="1"/>
          </p:cNvSpPr>
          <p:nvPr>
            <p:ph type="subTitle" idx="4294967295"/>
          </p:nvPr>
        </p:nvSpPr>
        <p:spPr>
          <a:xfrm>
            <a:off x="971500" y="1292313"/>
            <a:ext cx="1337362" cy="393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500" dirty="0">
                <a:latin typeface="Teko"/>
                <a:ea typeface="Teko"/>
                <a:cs typeface="Teko"/>
                <a:sym typeface="Teko"/>
              </a:rPr>
              <a:t>Static Loads</a:t>
            </a:r>
            <a:endParaRPr sz="2500" dirty="0">
              <a:latin typeface="Teko"/>
              <a:ea typeface="Teko"/>
              <a:cs typeface="Teko"/>
              <a:sym typeface="Teko"/>
            </a:endParaRPr>
          </a:p>
        </p:txBody>
      </p:sp>
      <p:sp>
        <p:nvSpPr>
          <p:cNvPr id="2263" name="Google Shape;2263;p76">
            <a:extLst>
              <a:ext uri="{FF2B5EF4-FFF2-40B4-BE49-F238E27FC236}">
                <a16:creationId xmlns:a16="http://schemas.microsoft.com/office/drawing/2014/main" id="{45FD204A-5B34-8B12-F1CF-3B7051CA7F7B}"/>
              </a:ext>
            </a:extLst>
          </p:cNvPr>
          <p:cNvSpPr txBox="1">
            <a:spLocks noGrp="1"/>
          </p:cNvSpPr>
          <p:nvPr>
            <p:ph type="subTitle" idx="4294967295"/>
          </p:nvPr>
        </p:nvSpPr>
        <p:spPr>
          <a:xfrm>
            <a:off x="130674" y="3526546"/>
            <a:ext cx="2024767" cy="393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2500" dirty="0">
                <a:latin typeface="Teko"/>
                <a:ea typeface="Teko"/>
                <a:cs typeface="Teko"/>
                <a:sym typeface="Teko"/>
              </a:rPr>
              <a:t>Random Vibrations</a:t>
            </a:r>
            <a:endParaRPr sz="2500" dirty="0">
              <a:latin typeface="Teko"/>
              <a:ea typeface="Teko"/>
              <a:cs typeface="Teko"/>
              <a:sym typeface="Teko"/>
            </a:endParaRPr>
          </a:p>
        </p:txBody>
      </p:sp>
      <p:sp>
        <p:nvSpPr>
          <p:cNvPr id="2264" name="Google Shape;2264;p76">
            <a:extLst>
              <a:ext uri="{FF2B5EF4-FFF2-40B4-BE49-F238E27FC236}">
                <a16:creationId xmlns:a16="http://schemas.microsoft.com/office/drawing/2014/main" id="{D75AB6F2-5740-5BA2-FC40-FEF3D3DDEFC2}"/>
              </a:ext>
            </a:extLst>
          </p:cNvPr>
          <p:cNvSpPr txBox="1">
            <a:spLocks noGrp="1"/>
          </p:cNvSpPr>
          <p:nvPr>
            <p:ph type="subTitle" idx="4294967295"/>
          </p:nvPr>
        </p:nvSpPr>
        <p:spPr>
          <a:xfrm>
            <a:off x="6432658" y="3340466"/>
            <a:ext cx="2202658"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500" dirty="0">
                <a:latin typeface="Teko"/>
                <a:ea typeface="Teko"/>
                <a:cs typeface="Teko"/>
                <a:sym typeface="Teko"/>
              </a:rPr>
              <a:t>Sinusoidal Vibrations</a:t>
            </a:r>
            <a:endParaRPr sz="2500" dirty="0">
              <a:latin typeface="Teko"/>
              <a:ea typeface="Teko"/>
              <a:cs typeface="Teko"/>
              <a:sym typeface="Teko"/>
            </a:endParaRPr>
          </a:p>
        </p:txBody>
      </p:sp>
      <p:cxnSp>
        <p:nvCxnSpPr>
          <p:cNvPr id="2266" name="Google Shape;2266;p76">
            <a:extLst>
              <a:ext uri="{FF2B5EF4-FFF2-40B4-BE49-F238E27FC236}">
                <a16:creationId xmlns:a16="http://schemas.microsoft.com/office/drawing/2014/main" id="{5117998E-A31A-5AE2-F203-63D457D80FF2}"/>
              </a:ext>
            </a:extLst>
          </p:cNvPr>
          <p:cNvCxnSpPr/>
          <p:nvPr/>
        </p:nvCxnSpPr>
        <p:spPr>
          <a:xfrm>
            <a:off x="6550602" y="1673072"/>
            <a:ext cx="690000" cy="0"/>
          </a:xfrm>
          <a:prstGeom prst="straightConnector1">
            <a:avLst/>
          </a:prstGeom>
          <a:noFill/>
          <a:ln w="9525" cap="flat" cmpd="sng">
            <a:solidFill>
              <a:schemeClr val="lt1"/>
            </a:solidFill>
            <a:prstDash val="solid"/>
            <a:round/>
            <a:headEnd type="diamond" w="med" len="med"/>
            <a:tailEnd type="none" w="med" len="med"/>
          </a:ln>
        </p:spPr>
      </p:cxnSp>
      <p:sp>
        <p:nvSpPr>
          <p:cNvPr id="2267" name="Google Shape;2267;p76">
            <a:extLst>
              <a:ext uri="{FF2B5EF4-FFF2-40B4-BE49-F238E27FC236}">
                <a16:creationId xmlns:a16="http://schemas.microsoft.com/office/drawing/2014/main" id="{E6354738-9D03-13EB-37F8-942DEA1204F0}"/>
              </a:ext>
            </a:extLst>
          </p:cNvPr>
          <p:cNvSpPr txBox="1">
            <a:spLocks noGrp="1"/>
          </p:cNvSpPr>
          <p:nvPr>
            <p:ph type="subTitle" idx="4294967295"/>
          </p:nvPr>
        </p:nvSpPr>
        <p:spPr>
          <a:xfrm>
            <a:off x="6455352" y="1409134"/>
            <a:ext cx="21153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500" dirty="0">
                <a:latin typeface="Teko"/>
                <a:ea typeface="Teko"/>
                <a:cs typeface="Teko"/>
                <a:sym typeface="Teko"/>
              </a:rPr>
              <a:t>Quasi Static Loads</a:t>
            </a:r>
            <a:endParaRPr sz="2500" dirty="0">
              <a:latin typeface="Teko"/>
              <a:ea typeface="Teko"/>
              <a:cs typeface="Teko"/>
              <a:sym typeface="Teko"/>
            </a:endParaRPr>
          </a:p>
        </p:txBody>
      </p:sp>
      <p:cxnSp>
        <p:nvCxnSpPr>
          <p:cNvPr id="2268" name="Google Shape;2268;p76">
            <a:extLst>
              <a:ext uri="{FF2B5EF4-FFF2-40B4-BE49-F238E27FC236}">
                <a16:creationId xmlns:a16="http://schemas.microsoft.com/office/drawing/2014/main" id="{53E12D7A-BFEA-FCC6-2D6B-2D57B81A6623}"/>
              </a:ext>
            </a:extLst>
          </p:cNvPr>
          <p:cNvCxnSpPr/>
          <p:nvPr/>
        </p:nvCxnSpPr>
        <p:spPr>
          <a:xfrm>
            <a:off x="6455352" y="3641347"/>
            <a:ext cx="880500" cy="0"/>
          </a:xfrm>
          <a:prstGeom prst="straightConnector1">
            <a:avLst/>
          </a:prstGeom>
          <a:noFill/>
          <a:ln w="9525" cap="flat" cmpd="sng">
            <a:solidFill>
              <a:schemeClr val="lt1"/>
            </a:solidFill>
            <a:prstDash val="solid"/>
            <a:round/>
            <a:headEnd type="diamond" w="med" len="med"/>
            <a:tailEnd type="none" w="med" len="med"/>
          </a:ln>
        </p:spPr>
      </p:cxnSp>
      <p:cxnSp>
        <p:nvCxnSpPr>
          <p:cNvPr id="2269" name="Google Shape;2269;p76">
            <a:extLst>
              <a:ext uri="{FF2B5EF4-FFF2-40B4-BE49-F238E27FC236}">
                <a16:creationId xmlns:a16="http://schemas.microsoft.com/office/drawing/2014/main" id="{B943F14F-6E22-0F04-916B-FB53FC367A93}"/>
              </a:ext>
            </a:extLst>
          </p:cNvPr>
          <p:cNvCxnSpPr/>
          <p:nvPr/>
        </p:nvCxnSpPr>
        <p:spPr>
          <a:xfrm>
            <a:off x="1396045" y="1557389"/>
            <a:ext cx="1149900" cy="0"/>
          </a:xfrm>
          <a:prstGeom prst="straightConnector1">
            <a:avLst/>
          </a:prstGeom>
          <a:noFill/>
          <a:ln w="9525" cap="flat" cmpd="sng">
            <a:solidFill>
              <a:schemeClr val="lt1"/>
            </a:solidFill>
            <a:prstDash val="solid"/>
            <a:round/>
            <a:headEnd type="none" w="med" len="med"/>
            <a:tailEnd type="diamond" w="med" len="med"/>
          </a:ln>
        </p:spPr>
      </p:cxnSp>
      <p:cxnSp>
        <p:nvCxnSpPr>
          <p:cNvPr id="2270" name="Google Shape;2270;p76">
            <a:extLst>
              <a:ext uri="{FF2B5EF4-FFF2-40B4-BE49-F238E27FC236}">
                <a16:creationId xmlns:a16="http://schemas.microsoft.com/office/drawing/2014/main" id="{048F9C2C-F9BF-FADA-0FE7-C91C9E2157F3}"/>
              </a:ext>
            </a:extLst>
          </p:cNvPr>
          <p:cNvCxnSpPr/>
          <p:nvPr/>
        </p:nvCxnSpPr>
        <p:spPr>
          <a:xfrm>
            <a:off x="1530745" y="3809346"/>
            <a:ext cx="880500" cy="0"/>
          </a:xfrm>
          <a:prstGeom prst="straightConnector1">
            <a:avLst/>
          </a:prstGeom>
          <a:noFill/>
          <a:ln w="9525" cap="flat" cmpd="sng">
            <a:solidFill>
              <a:schemeClr val="lt1"/>
            </a:solidFill>
            <a:prstDash val="solid"/>
            <a:round/>
            <a:headEnd type="none" w="med" len="med"/>
            <a:tailEnd type="diamond" w="med" len="med"/>
          </a:ln>
        </p:spPr>
      </p:cxnSp>
      <p:pic>
        <p:nvPicPr>
          <p:cNvPr id="3" name="Picture 2">
            <a:extLst>
              <a:ext uri="{FF2B5EF4-FFF2-40B4-BE49-F238E27FC236}">
                <a16:creationId xmlns:a16="http://schemas.microsoft.com/office/drawing/2014/main" id="{00A30FD7-719F-A7A0-C58C-3BE51FC0A3AE}"/>
              </a:ext>
            </a:extLst>
          </p:cNvPr>
          <p:cNvPicPr>
            <a:picLocks noChangeAspect="1"/>
          </p:cNvPicPr>
          <p:nvPr/>
        </p:nvPicPr>
        <p:blipFill>
          <a:blip r:embed="rId3"/>
          <a:stretch>
            <a:fillRect/>
          </a:stretch>
        </p:blipFill>
        <p:spPr>
          <a:xfrm>
            <a:off x="2755535" y="1489263"/>
            <a:ext cx="3632930" cy="2603355"/>
          </a:xfrm>
          <a:prstGeom prst="rect">
            <a:avLst/>
          </a:prstGeom>
        </p:spPr>
      </p:pic>
    </p:spTree>
    <p:extLst>
      <p:ext uri="{BB962C8B-B14F-4D97-AF65-F5344CB8AC3E}">
        <p14:creationId xmlns:p14="http://schemas.microsoft.com/office/powerpoint/2010/main" val="1741397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56">
          <a:extLst>
            <a:ext uri="{FF2B5EF4-FFF2-40B4-BE49-F238E27FC236}">
              <a16:creationId xmlns:a16="http://schemas.microsoft.com/office/drawing/2014/main" id="{D09062BB-7CD2-A1F9-D7AC-0F294F453DF4}"/>
            </a:ext>
          </a:extLst>
        </p:cNvPr>
        <p:cNvGrpSpPr/>
        <p:nvPr/>
      </p:nvGrpSpPr>
      <p:grpSpPr>
        <a:xfrm>
          <a:off x="0" y="0"/>
          <a:ext cx="0" cy="0"/>
          <a:chOff x="0" y="0"/>
          <a:chExt cx="0" cy="0"/>
        </a:xfrm>
      </p:grpSpPr>
      <p:sp>
        <p:nvSpPr>
          <p:cNvPr id="2258" name="Google Shape;2258;p76">
            <a:extLst>
              <a:ext uri="{FF2B5EF4-FFF2-40B4-BE49-F238E27FC236}">
                <a16:creationId xmlns:a16="http://schemas.microsoft.com/office/drawing/2014/main" id="{11465277-C3C1-D19B-1CAC-10E3813A5D54}"/>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IMPORTANCE OF THERMAL ANALYSIS</a:t>
            </a:r>
            <a:endParaRPr dirty="0"/>
          </a:p>
        </p:txBody>
      </p:sp>
      <p:pic>
        <p:nvPicPr>
          <p:cNvPr id="3" name="Picture 2">
            <a:extLst>
              <a:ext uri="{FF2B5EF4-FFF2-40B4-BE49-F238E27FC236}">
                <a16:creationId xmlns:a16="http://schemas.microsoft.com/office/drawing/2014/main" id="{2FCED9FE-FBFC-1C7D-045E-814F9D9CD5F7}"/>
              </a:ext>
            </a:extLst>
          </p:cNvPr>
          <p:cNvPicPr>
            <a:picLocks noChangeAspect="1"/>
          </p:cNvPicPr>
          <p:nvPr/>
        </p:nvPicPr>
        <p:blipFill>
          <a:blip r:embed="rId3"/>
          <a:stretch>
            <a:fillRect/>
          </a:stretch>
        </p:blipFill>
        <p:spPr>
          <a:xfrm>
            <a:off x="2255837" y="1198596"/>
            <a:ext cx="4632325" cy="3752183"/>
          </a:xfrm>
          <a:prstGeom prst="rect">
            <a:avLst/>
          </a:prstGeom>
        </p:spPr>
      </p:pic>
    </p:spTree>
    <p:extLst>
      <p:ext uri="{BB962C8B-B14F-4D97-AF65-F5344CB8AC3E}">
        <p14:creationId xmlns:p14="http://schemas.microsoft.com/office/powerpoint/2010/main" val="111399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42C7-7EA7-D390-0D17-9A9854F6A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56C48-A8E3-AF68-6E5A-35674BBEEE4F}"/>
              </a:ext>
            </a:extLst>
          </p:cNvPr>
          <p:cNvSpPr>
            <a:spLocks noGrp="1"/>
          </p:cNvSpPr>
          <p:nvPr>
            <p:ph type="title"/>
          </p:nvPr>
        </p:nvSpPr>
        <p:spPr/>
        <p:txBody>
          <a:bodyPr/>
          <a:lstStyle/>
          <a:p>
            <a:r>
              <a:rPr lang="en-US" dirty="0"/>
              <a:t>IMPORTANCE OF THERMAL ANALYSIS</a:t>
            </a:r>
            <a:endParaRPr lang="en-IN" dirty="0"/>
          </a:p>
        </p:txBody>
      </p:sp>
      <p:pic>
        <p:nvPicPr>
          <p:cNvPr id="3" name="object 4">
            <a:extLst>
              <a:ext uri="{FF2B5EF4-FFF2-40B4-BE49-F238E27FC236}">
                <a16:creationId xmlns:a16="http://schemas.microsoft.com/office/drawing/2014/main" id="{6EF92514-CD49-F077-B990-5AC4D6E1A58A}"/>
              </a:ext>
            </a:extLst>
          </p:cNvPr>
          <p:cNvPicPr/>
          <p:nvPr/>
        </p:nvPicPr>
        <p:blipFill>
          <a:blip r:embed="rId2" cstate="print"/>
          <a:stretch>
            <a:fillRect/>
          </a:stretch>
        </p:blipFill>
        <p:spPr>
          <a:xfrm>
            <a:off x="1752600" y="1355476"/>
            <a:ext cx="5638799" cy="3248024"/>
          </a:xfrm>
          <a:prstGeom prst="rect">
            <a:avLst/>
          </a:prstGeom>
        </p:spPr>
      </p:pic>
    </p:spTree>
    <p:extLst>
      <p:ext uri="{BB962C8B-B14F-4D97-AF65-F5344CB8AC3E}">
        <p14:creationId xmlns:p14="http://schemas.microsoft.com/office/powerpoint/2010/main" val="2540991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4">
          <a:extLst>
            <a:ext uri="{FF2B5EF4-FFF2-40B4-BE49-F238E27FC236}">
              <a16:creationId xmlns:a16="http://schemas.microsoft.com/office/drawing/2014/main" id="{6C07134C-474B-0A3B-DDF0-63E1F2EEDBB0}"/>
            </a:ext>
          </a:extLst>
        </p:cNvPr>
        <p:cNvGrpSpPr/>
        <p:nvPr/>
      </p:nvGrpSpPr>
      <p:grpSpPr>
        <a:xfrm>
          <a:off x="0" y="0"/>
          <a:ext cx="0" cy="0"/>
          <a:chOff x="0" y="0"/>
          <a:chExt cx="0" cy="0"/>
        </a:xfrm>
      </p:grpSpPr>
      <p:sp>
        <p:nvSpPr>
          <p:cNvPr id="1406" name="Google Shape;1406;p59">
            <a:extLst>
              <a:ext uri="{FF2B5EF4-FFF2-40B4-BE49-F238E27FC236}">
                <a16:creationId xmlns:a16="http://schemas.microsoft.com/office/drawing/2014/main" id="{DDCDD07E-1EE6-4B62-1432-D07C5ECAB08C}"/>
              </a:ext>
            </a:extLst>
          </p:cNvPr>
          <p:cNvSpPr txBox="1">
            <a:spLocks noGrp="1"/>
          </p:cNvSpPr>
          <p:nvPr>
            <p:ph type="title"/>
          </p:nvPr>
        </p:nvSpPr>
        <p:spPr>
          <a:xfrm>
            <a:off x="1854196" y="548509"/>
            <a:ext cx="5435603" cy="7068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eko" panose="020B0604020202020204" charset="0"/>
                <a:cs typeface="Teko" panose="020B0604020202020204" charset="0"/>
              </a:rPr>
              <a:t>SIGNIFICANCE OF THERMAL ANALYSIS</a:t>
            </a:r>
            <a:endParaRPr dirty="0">
              <a:latin typeface="Teko" panose="020B0604020202020204" charset="0"/>
              <a:cs typeface="Teko" panose="020B0604020202020204" charset="0"/>
            </a:endParaRPr>
          </a:p>
        </p:txBody>
      </p:sp>
      <p:sp>
        <p:nvSpPr>
          <p:cNvPr id="1437" name="Google Shape;1437;p59">
            <a:extLst>
              <a:ext uri="{FF2B5EF4-FFF2-40B4-BE49-F238E27FC236}">
                <a16:creationId xmlns:a16="http://schemas.microsoft.com/office/drawing/2014/main" id="{5354E1FA-B377-8671-276C-A8E68597F56E}"/>
              </a:ext>
            </a:extLst>
          </p:cNvPr>
          <p:cNvSpPr txBox="1">
            <a:spLocks noGrp="1"/>
          </p:cNvSpPr>
          <p:nvPr>
            <p:ph type="subTitle" idx="1"/>
          </p:nvPr>
        </p:nvSpPr>
        <p:spPr>
          <a:xfrm>
            <a:off x="785051" y="1255329"/>
            <a:ext cx="7573894" cy="1364314"/>
          </a:xfrm>
          <a:prstGeom prst="rect">
            <a:avLst/>
          </a:prstGeom>
        </p:spPr>
        <p:txBody>
          <a:bodyPr spcFirstLastPara="1" wrap="square" lIns="91425" tIns="91425" rIns="91425" bIns="91425" anchor="t" anchorCtr="0">
            <a:noAutofit/>
          </a:bodyPr>
          <a:lstStyle/>
          <a:p>
            <a:pPr marL="297815" marR="163195" indent="-285750">
              <a:lnSpc>
                <a:spcPct val="114999"/>
              </a:lnSpc>
              <a:buFont typeface="Arial" panose="020B0604020202020204" pitchFamily="34" charset="0"/>
              <a:buChar char="•"/>
              <a:tabLst>
                <a:tab pos="379095" algn="l"/>
              </a:tabLst>
            </a:pPr>
            <a:r>
              <a:rPr lang="en-US" sz="1800" dirty="0">
                <a:latin typeface="Teko" panose="020B0604020202020204" charset="0"/>
                <a:cs typeface="Teko" panose="020B0604020202020204" charset="0"/>
              </a:rPr>
              <a:t>Maintaining the temperatures for each component of the satellite is important for the safety of the components.</a:t>
            </a:r>
          </a:p>
          <a:p>
            <a:pPr marL="297815" marR="5080" indent="-285750" algn="just">
              <a:lnSpc>
                <a:spcPct val="114999"/>
              </a:lnSpc>
              <a:buFont typeface="Arial" panose="020B0604020202020204" pitchFamily="34" charset="0"/>
              <a:buChar char="•"/>
              <a:tabLst>
                <a:tab pos="379095" algn="l"/>
              </a:tabLst>
            </a:pPr>
            <a:r>
              <a:rPr lang="en-US" sz="1800" dirty="0">
                <a:latin typeface="Teko" panose="020B0604020202020204" charset="0"/>
                <a:cs typeface="Teko" panose="020B0604020202020204" charset="0"/>
              </a:rPr>
              <a:t>Orbital parameters like different angle values, vectors and values like </a:t>
            </a:r>
            <a:r>
              <a:rPr lang="en-US" sz="1800" dirty="0" err="1">
                <a:latin typeface="Teko" panose="020B0604020202020204" charset="0"/>
                <a:cs typeface="Teko" panose="020B0604020202020204" charset="0"/>
              </a:rPr>
              <a:t>Ltan</a:t>
            </a:r>
            <a:r>
              <a:rPr lang="en-US" sz="1800" dirty="0">
                <a:latin typeface="Teko" panose="020B0604020202020204" charset="0"/>
                <a:cs typeface="Teko" panose="020B0604020202020204" charset="0"/>
              </a:rPr>
              <a:t> (local time at ascending node), influence the thermal loads that the </a:t>
            </a:r>
            <a:r>
              <a:rPr lang="en-US" sz="1800" dirty="0" err="1">
                <a:latin typeface="Teko" panose="020B0604020202020204" charset="0"/>
                <a:cs typeface="Teko" panose="020B0604020202020204" charset="0"/>
              </a:rPr>
              <a:t>CubeSAT</a:t>
            </a:r>
            <a:r>
              <a:rPr lang="en-US" sz="1800" dirty="0">
                <a:latin typeface="Teko" panose="020B0604020202020204" charset="0"/>
                <a:cs typeface="Teko" panose="020B0604020202020204" charset="0"/>
              </a:rPr>
              <a:t> experiences.</a:t>
            </a:r>
          </a:p>
          <a:p>
            <a:pPr marL="297815" marR="396240" indent="-285750">
              <a:lnSpc>
                <a:spcPct val="114999"/>
              </a:lnSpc>
              <a:spcBef>
                <a:spcPts val="100"/>
              </a:spcBef>
              <a:buFont typeface="Arial" panose="020B0604020202020204" pitchFamily="34" charset="0"/>
              <a:buChar char="•"/>
              <a:tabLst>
                <a:tab pos="379095" algn="l"/>
              </a:tabLst>
            </a:pPr>
            <a:endParaRPr lang="en-US" sz="1800" dirty="0">
              <a:latin typeface="Teko" panose="020B0604020202020204" charset="0"/>
              <a:cs typeface="Teko" panose="020B0604020202020204" charset="0"/>
            </a:endParaRPr>
          </a:p>
        </p:txBody>
      </p:sp>
      <p:graphicFrame>
        <p:nvGraphicFramePr>
          <p:cNvPr id="2" name="Table 1">
            <a:extLst>
              <a:ext uri="{FF2B5EF4-FFF2-40B4-BE49-F238E27FC236}">
                <a16:creationId xmlns:a16="http://schemas.microsoft.com/office/drawing/2014/main" id="{B6B183A0-EF2D-BAC2-F571-A49C9FB4FDBC}"/>
              </a:ext>
            </a:extLst>
          </p:cNvPr>
          <p:cNvGraphicFramePr>
            <a:graphicFrameLocks noGrp="1"/>
          </p:cNvGraphicFramePr>
          <p:nvPr/>
        </p:nvGraphicFramePr>
        <p:xfrm>
          <a:off x="2318145" y="2790942"/>
          <a:ext cx="4507706" cy="2062480"/>
        </p:xfrm>
        <a:graphic>
          <a:graphicData uri="http://schemas.openxmlformats.org/drawingml/2006/table">
            <a:tbl>
              <a:tblPr firstRow="1" bandRow="1">
                <a:tableStyleId>{47D8860E-A23C-4BA3-A2E1-435BA3C9C4BE}</a:tableStyleId>
              </a:tblPr>
              <a:tblGrid>
                <a:gridCol w="2021679">
                  <a:extLst>
                    <a:ext uri="{9D8B030D-6E8A-4147-A177-3AD203B41FA5}">
                      <a16:colId xmlns:a16="http://schemas.microsoft.com/office/drawing/2014/main" val="2981716531"/>
                    </a:ext>
                  </a:extLst>
                </a:gridCol>
                <a:gridCol w="2486027">
                  <a:extLst>
                    <a:ext uri="{9D8B030D-6E8A-4147-A177-3AD203B41FA5}">
                      <a16:colId xmlns:a16="http://schemas.microsoft.com/office/drawing/2014/main" val="3695520081"/>
                    </a:ext>
                  </a:extLst>
                </a:gridCol>
              </a:tblGrid>
              <a:tr h="370840">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Source Code Pro Light"/>
                        </a:rPr>
                        <a:t>Component</a:t>
                      </a:r>
                    </a:p>
                  </a:txBody>
                  <a:tcPr/>
                </a:tc>
                <a:tc>
                  <a:txBody>
                    <a:bodyPr/>
                    <a:lstStyle/>
                    <a:p>
                      <a:pPr marR="0" algn="l" rtl="0">
                        <a:lnSpc>
                          <a:spcPct val="100000"/>
                        </a:lnSpc>
                        <a:spcBef>
                          <a:spcPts val="0"/>
                        </a:spcBef>
                        <a:spcAft>
                          <a:spcPts val="0"/>
                        </a:spcAft>
                        <a:buClr>
                          <a:srgbClr val="000000"/>
                        </a:buClr>
                        <a:buFont typeface="Arial"/>
                      </a:pPr>
                      <a:r>
                        <a:rPr lang="en-IN" sz="1600" b="0" i="0" u="none" strike="noStrike" cap="none" dirty="0">
                          <a:solidFill>
                            <a:schemeClr val="lt1"/>
                          </a:solidFill>
                          <a:latin typeface="Teko" panose="020B0604020202020204" charset="0"/>
                          <a:ea typeface="Source Code Pro Light"/>
                          <a:cs typeface="Teko" panose="020B0604020202020204" charset="0"/>
                          <a:sym typeface="Arial"/>
                        </a:rPr>
                        <a:t>Operating Temperature (degrees Celsius)</a:t>
                      </a:r>
                    </a:p>
                  </a:txBody>
                  <a:tcPr/>
                </a:tc>
                <a:extLst>
                  <a:ext uri="{0D108BD9-81ED-4DB2-BD59-A6C34878D82A}">
                    <a16:rowId xmlns:a16="http://schemas.microsoft.com/office/drawing/2014/main" val="1230235300"/>
                  </a:ext>
                </a:extLst>
              </a:tr>
              <a:tr h="370840">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Batteries </a:t>
                      </a:r>
                    </a:p>
                  </a:txBody>
                  <a:tcPr/>
                </a:tc>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10 to 45</a:t>
                      </a:r>
                    </a:p>
                  </a:txBody>
                  <a:tcPr/>
                </a:tc>
                <a:extLst>
                  <a:ext uri="{0D108BD9-81ED-4DB2-BD59-A6C34878D82A}">
                    <a16:rowId xmlns:a16="http://schemas.microsoft.com/office/drawing/2014/main" val="120346997"/>
                  </a:ext>
                </a:extLst>
              </a:tr>
              <a:tr h="370840">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Solar Panels</a:t>
                      </a:r>
                    </a:p>
                  </a:txBody>
                  <a:tcPr/>
                </a:tc>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-25 to 50</a:t>
                      </a:r>
                    </a:p>
                  </a:txBody>
                  <a:tcPr/>
                </a:tc>
                <a:extLst>
                  <a:ext uri="{0D108BD9-81ED-4DB2-BD59-A6C34878D82A}">
                    <a16:rowId xmlns:a16="http://schemas.microsoft.com/office/drawing/2014/main" val="2077309365"/>
                  </a:ext>
                </a:extLst>
              </a:tr>
              <a:tr h="370840">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Geomagnetic Sensors</a:t>
                      </a:r>
                    </a:p>
                  </a:txBody>
                  <a:tcPr/>
                </a:tc>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-40 to 85</a:t>
                      </a:r>
                    </a:p>
                  </a:txBody>
                  <a:tcPr/>
                </a:tc>
                <a:extLst>
                  <a:ext uri="{0D108BD9-81ED-4DB2-BD59-A6C34878D82A}">
                    <a16:rowId xmlns:a16="http://schemas.microsoft.com/office/drawing/2014/main" val="790281257"/>
                  </a:ext>
                </a:extLst>
              </a:tr>
              <a:tr h="370840">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PCBs</a:t>
                      </a:r>
                    </a:p>
                  </a:txBody>
                  <a:tcPr/>
                </a:tc>
                <a:tc>
                  <a:txBody>
                    <a:bodyPr/>
                    <a:lstStyle/>
                    <a:p>
                      <a:r>
                        <a:rPr lang="en-IN" sz="1600" b="0" i="0" u="none" strike="noStrike" cap="none" dirty="0">
                          <a:solidFill>
                            <a:schemeClr val="lt1"/>
                          </a:solidFill>
                          <a:latin typeface="Teko" panose="020B0604020202020204" charset="0"/>
                          <a:ea typeface="Source Code Pro Light"/>
                          <a:cs typeface="Teko" panose="020B0604020202020204" charset="0"/>
                          <a:sym typeface="Arial"/>
                        </a:rPr>
                        <a:t>-40 to 85</a:t>
                      </a:r>
                    </a:p>
                  </a:txBody>
                  <a:tcPr/>
                </a:tc>
                <a:extLst>
                  <a:ext uri="{0D108BD9-81ED-4DB2-BD59-A6C34878D82A}">
                    <a16:rowId xmlns:a16="http://schemas.microsoft.com/office/drawing/2014/main" val="1822894371"/>
                  </a:ext>
                </a:extLst>
              </a:tr>
            </a:tbl>
          </a:graphicData>
        </a:graphic>
      </p:graphicFrame>
    </p:spTree>
    <p:extLst>
      <p:ext uri="{BB962C8B-B14F-4D97-AF65-F5344CB8AC3E}">
        <p14:creationId xmlns:p14="http://schemas.microsoft.com/office/powerpoint/2010/main" val="3045532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A83A3-8704-5E82-31EA-09DC45F4C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54390-E01F-D8CC-27AD-798ADA36C773}"/>
              </a:ext>
            </a:extLst>
          </p:cNvPr>
          <p:cNvSpPr>
            <a:spLocks noGrp="1"/>
          </p:cNvSpPr>
          <p:nvPr>
            <p:ph type="title"/>
          </p:nvPr>
        </p:nvSpPr>
        <p:spPr/>
        <p:txBody>
          <a:bodyPr/>
          <a:lstStyle/>
          <a:p>
            <a:r>
              <a:rPr lang="en-IN" dirty="0"/>
              <a:t>MANUFACTURING</a:t>
            </a:r>
          </a:p>
        </p:txBody>
      </p:sp>
      <p:sp>
        <p:nvSpPr>
          <p:cNvPr id="4" name="TextBox 3">
            <a:extLst>
              <a:ext uri="{FF2B5EF4-FFF2-40B4-BE49-F238E27FC236}">
                <a16:creationId xmlns:a16="http://schemas.microsoft.com/office/drawing/2014/main" id="{3E4399C8-960C-B2DB-AFBB-7F3AFD6A4A5B}"/>
              </a:ext>
            </a:extLst>
          </p:cNvPr>
          <p:cNvSpPr txBox="1"/>
          <p:nvPr/>
        </p:nvSpPr>
        <p:spPr>
          <a:xfrm>
            <a:off x="595744" y="1094962"/>
            <a:ext cx="7952512" cy="1508105"/>
          </a:xfrm>
          <a:prstGeom prst="rect">
            <a:avLst/>
          </a:prstGeom>
          <a:noFill/>
        </p:spPr>
        <p:txBody>
          <a:bodyPr wrap="square">
            <a:spAutoFit/>
          </a:bodyPr>
          <a:lstStyle/>
          <a:p>
            <a:pPr marL="12065" marR="163195">
              <a:lnSpc>
                <a:spcPct val="114999"/>
              </a:lnSpc>
              <a:tabLst>
                <a:tab pos="379095" algn="l"/>
              </a:tabLst>
            </a:pPr>
            <a:r>
              <a:rPr lang="en-US" sz="2000" dirty="0">
                <a:solidFill>
                  <a:schemeClr val="lt1"/>
                </a:solidFill>
                <a:latin typeface="Teko" panose="020B0604020202020204" charset="0"/>
                <a:ea typeface="Source Code Pro Light"/>
                <a:cs typeface="Teko" panose="020B0604020202020204" charset="0"/>
                <a:sym typeface="Source Code Pro Light"/>
              </a:rPr>
              <a:t>In STS Manufacturing is the ultimate constraint to a design.</a:t>
            </a:r>
          </a:p>
          <a:p>
            <a:pPr marL="12065" marR="163195">
              <a:lnSpc>
                <a:spcPct val="114999"/>
              </a:lnSpc>
              <a:tabLst>
                <a:tab pos="379095" algn="l"/>
              </a:tabLst>
            </a:pPr>
            <a:r>
              <a:rPr lang="en-US" sz="2000" dirty="0">
                <a:solidFill>
                  <a:schemeClr val="lt1"/>
                </a:solidFill>
                <a:latin typeface="Teko" panose="020B0604020202020204" charset="0"/>
                <a:ea typeface="Source Code Pro Light"/>
                <a:cs typeface="Teko" panose="020B0604020202020204" charset="0"/>
                <a:sym typeface="Source Code Pro Light"/>
              </a:rPr>
              <a:t>You can have the most magnificent design but if it can’t be made it isn’t as useful as it can be.</a:t>
            </a:r>
          </a:p>
          <a:p>
            <a:pPr marL="12065" marR="163195">
              <a:lnSpc>
                <a:spcPct val="114999"/>
              </a:lnSpc>
              <a:tabLst>
                <a:tab pos="379095" algn="l"/>
              </a:tabLst>
            </a:pPr>
            <a:r>
              <a:rPr lang="en-US" sz="2000" dirty="0">
                <a:solidFill>
                  <a:schemeClr val="lt1"/>
                </a:solidFill>
                <a:latin typeface="Teko" panose="020B0604020202020204" charset="0"/>
                <a:ea typeface="Source Code Pro Light"/>
                <a:cs typeface="Teko" panose="020B0604020202020204" charset="0"/>
                <a:sym typeface="Source Code Pro Light"/>
              </a:rPr>
              <a:t>We use both additive manufacturing as well as classical methods of manufacturing to make our prototypes for subsystems to use.</a:t>
            </a:r>
          </a:p>
        </p:txBody>
      </p:sp>
      <p:pic>
        <p:nvPicPr>
          <p:cNvPr id="8" name="Picture 7">
            <a:extLst>
              <a:ext uri="{FF2B5EF4-FFF2-40B4-BE49-F238E27FC236}">
                <a16:creationId xmlns:a16="http://schemas.microsoft.com/office/drawing/2014/main" id="{6F87DE95-694E-085B-5C09-2F76A83912D3}"/>
              </a:ext>
            </a:extLst>
          </p:cNvPr>
          <p:cNvPicPr>
            <a:picLocks noChangeAspect="1"/>
          </p:cNvPicPr>
          <p:nvPr/>
        </p:nvPicPr>
        <p:blipFill>
          <a:blip r:embed="rId2"/>
          <a:stretch>
            <a:fillRect/>
          </a:stretch>
        </p:blipFill>
        <p:spPr>
          <a:xfrm>
            <a:off x="919162" y="2963570"/>
            <a:ext cx="3368642" cy="1895475"/>
          </a:xfrm>
          <a:prstGeom prst="rect">
            <a:avLst/>
          </a:prstGeom>
        </p:spPr>
      </p:pic>
      <p:pic>
        <p:nvPicPr>
          <p:cNvPr id="10" name="Picture 9">
            <a:extLst>
              <a:ext uri="{FF2B5EF4-FFF2-40B4-BE49-F238E27FC236}">
                <a16:creationId xmlns:a16="http://schemas.microsoft.com/office/drawing/2014/main" id="{629556E0-A2F5-5EC1-D6BB-F6C5930BDF39}"/>
              </a:ext>
            </a:extLst>
          </p:cNvPr>
          <p:cNvPicPr>
            <a:picLocks noChangeAspect="1"/>
          </p:cNvPicPr>
          <p:nvPr/>
        </p:nvPicPr>
        <p:blipFill>
          <a:blip r:embed="rId3"/>
          <a:stretch>
            <a:fillRect/>
          </a:stretch>
        </p:blipFill>
        <p:spPr>
          <a:xfrm>
            <a:off x="5136358" y="2963570"/>
            <a:ext cx="2843212" cy="1895475"/>
          </a:xfrm>
          <a:prstGeom prst="rect">
            <a:avLst/>
          </a:prstGeom>
        </p:spPr>
      </p:pic>
    </p:spTree>
    <p:extLst>
      <p:ext uri="{BB962C8B-B14F-4D97-AF65-F5344CB8AC3E}">
        <p14:creationId xmlns:p14="http://schemas.microsoft.com/office/powerpoint/2010/main" val="66785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A1B5303-88C5-3382-D97F-1EF00D050BF5}"/>
              </a:ext>
            </a:extLst>
          </p:cNvPr>
          <p:cNvGrpSpPr/>
          <p:nvPr/>
        </p:nvGrpSpPr>
        <p:grpSpPr>
          <a:xfrm>
            <a:off x="3352329" y="1147829"/>
            <a:ext cx="2439342" cy="2512788"/>
            <a:chOff x="2569490" y="548222"/>
            <a:chExt cx="2439342" cy="2512788"/>
          </a:xfrm>
        </p:grpSpPr>
        <p:grpSp>
          <p:nvGrpSpPr>
            <p:cNvPr id="38" name="Group 37">
              <a:extLst>
                <a:ext uri="{FF2B5EF4-FFF2-40B4-BE49-F238E27FC236}">
                  <a16:creationId xmlns:a16="http://schemas.microsoft.com/office/drawing/2014/main" id="{43213E49-4BF3-BD07-4565-74F5F169F453}"/>
                </a:ext>
              </a:extLst>
            </p:cNvPr>
            <p:cNvGrpSpPr/>
            <p:nvPr/>
          </p:nvGrpSpPr>
          <p:grpSpPr>
            <a:xfrm>
              <a:off x="2569490" y="548222"/>
              <a:ext cx="2439342" cy="2512788"/>
              <a:chOff x="3168827" y="559373"/>
              <a:chExt cx="2238828" cy="2306240"/>
            </a:xfrm>
          </p:grpSpPr>
          <p:cxnSp>
            <p:nvCxnSpPr>
              <p:cNvPr id="22" name="Straight Connector 21">
                <a:extLst>
                  <a:ext uri="{FF2B5EF4-FFF2-40B4-BE49-F238E27FC236}">
                    <a16:creationId xmlns:a16="http://schemas.microsoft.com/office/drawing/2014/main" id="{CB9F80E1-53C6-AAB5-F73F-F10A4FB45396}"/>
                  </a:ext>
                </a:extLst>
              </p:cNvPr>
              <p:cNvCxnSpPr>
                <a:cxnSpLocks/>
              </p:cNvCxnSpPr>
              <p:nvPr/>
            </p:nvCxnSpPr>
            <p:spPr>
              <a:xfrm>
                <a:off x="3168827" y="153037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512502-0227-C6CA-0889-453B080ED626}"/>
                  </a:ext>
                </a:extLst>
              </p:cNvPr>
              <p:cNvCxnSpPr>
                <a:cxnSpLocks/>
              </p:cNvCxnSpPr>
              <p:nvPr/>
            </p:nvCxnSpPr>
            <p:spPr>
              <a:xfrm>
                <a:off x="3567347" y="103609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1A33AA-7961-9E32-E6AC-8339EFA0381D}"/>
                  </a:ext>
                </a:extLst>
              </p:cNvPr>
              <p:cNvCxnSpPr>
                <a:cxnSpLocks/>
              </p:cNvCxnSpPr>
              <p:nvPr/>
            </p:nvCxnSpPr>
            <p:spPr>
              <a:xfrm>
                <a:off x="4430627" y="57233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5DD6761-9CB1-3984-E47D-D748B70449AA}"/>
                  </a:ext>
                </a:extLst>
              </p:cNvPr>
              <p:cNvCxnSpPr>
                <a:cxnSpLocks/>
              </p:cNvCxnSpPr>
              <p:nvPr/>
            </p:nvCxnSpPr>
            <p:spPr>
              <a:xfrm flipV="1">
                <a:off x="3168827" y="103609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43C9A4C-E47C-E660-81B5-006EF702BB6F}"/>
                  </a:ext>
                </a:extLst>
              </p:cNvPr>
              <p:cNvCxnSpPr>
                <a:cxnSpLocks/>
              </p:cNvCxnSpPr>
              <p:nvPr/>
            </p:nvCxnSpPr>
            <p:spPr>
              <a:xfrm flipV="1">
                <a:off x="4147487" y="237133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A3B326-DF19-8332-6B3E-D95122A3BC77}"/>
                  </a:ext>
                </a:extLst>
              </p:cNvPr>
              <p:cNvCxnSpPr>
                <a:cxnSpLocks/>
              </p:cNvCxnSpPr>
              <p:nvPr/>
            </p:nvCxnSpPr>
            <p:spPr>
              <a:xfrm flipV="1">
                <a:off x="5009135" y="189907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469A7E-94B0-ECEF-7668-68884F189EE6}"/>
                  </a:ext>
                </a:extLst>
              </p:cNvPr>
              <p:cNvCxnSpPr>
                <a:cxnSpLocks/>
              </p:cNvCxnSpPr>
              <p:nvPr/>
            </p:nvCxnSpPr>
            <p:spPr>
              <a:xfrm flipV="1">
                <a:off x="3567347" y="55937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AF425B-5ECD-E3B9-96DF-609EDBE4EDF2}"/>
                  </a:ext>
                </a:extLst>
              </p:cNvPr>
              <p:cNvCxnSpPr>
                <a:cxnSpLocks/>
              </p:cNvCxnSpPr>
              <p:nvPr/>
            </p:nvCxnSpPr>
            <p:spPr>
              <a:xfrm flipV="1">
                <a:off x="4544312" y="187625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40BCBB-F09B-87DD-4FDA-3C138EDDFF2A}"/>
                  </a:ext>
                </a:extLst>
              </p:cNvPr>
              <p:cNvCxnSpPr>
                <a:cxnSpLocks/>
              </p:cNvCxnSpPr>
              <p:nvPr/>
            </p:nvCxnSpPr>
            <p:spPr>
              <a:xfrm flipV="1">
                <a:off x="4142267" y="2393353"/>
                <a:ext cx="876393" cy="4722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2BAEE7D-757E-DA71-FF1F-C8E9F95230FC}"/>
                </a:ext>
              </a:extLst>
            </p:cNvPr>
            <p:cNvSpPr txBox="1"/>
            <p:nvPr/>
          </p:nvSpPr>
          <p:spPr>
            <a:xfrm>
              <a:off x="3504466" y="1584744"/>
              <a:ext cx="1206178" cy="307777"/>
            </a:xfrm>
            <a:prstGeom prst="rect">
              <a:avLst/>
            </a:prstGeom>
            <a:noFill/>
          </p:spPr>
          <p:txBody>
            <a:bodyPr wrap="square" rtlCol="0">
              <a:spAutoFit/>
            </a:bodyPr>
            <a:lstStyle/>
            <a:p>
              <a:r>
                <a:rPr lang="en-US" dirty="0">
                  <a:solidFill>
                    <a:schemeClr val="tx2"/>
                  </a:solidFill>
                </a:rPr>
                <a:t>CubeSat :)</a:t>
              </a:r>
            </a:p>
          </p:txBody>
        </p:sp>
      </p:grpSp>
    </p:spTree>
    <p:extLst>
      <p:ext uri="{BB962C8B-B14F-4D97-AF65-F5344CB8AC3E}">
        <p14:creationId xmlns:p14="http://schemas.microsoft.com/office/powerpoint/2010/main" val="16598820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7E8E6D70-FF6C-8822-7AC8-6678228F4A60}"/>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DE8028FE-2ADE-9596-0F9E-D7B4CECCDE15}"/>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PAYLOAD</a:t>
            </a:r>
            <a:endParaRPr dirty="0"/>
          </a:p>
        </p:txBody>
      </p:sp>
      <p:sp>
        <p:nvSpPr>
          <p:cNvPr id="1395" name="Google Shape;1395;p58">
            <a:extLst>
              <a:ext uri="{FF2B5EF4-FFF2-40B4-BE49-F238E27FC236}">
                <a16:creationId xmlns:a16="http://schemas.microsoft.com/office/drawing/2014/main" id="{90710940-1F9D-67C2-14B9-EB94BC4FDD0E}"/>
              </a:ext>
            </a:extLst>
          </p:cNvPr>
          <p:cNvSpPr txBox="1">
            <a:spLocks noGrp="1"/>
          </p:cNvSpPr>
          <p:nvPr>
            <p:ph type="title"/>
          </p:nvPr>
        </p:nvSpPr>
        <p:spPr>
          <a:xfrm>
            <a:off x="4064725" y="1001700"/>
            <a:ext cx="2315026"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396" name="Google Shape;1396;p58">
            <a:hlinkClick r:id="" action="ppaction://hlinkshowjump?jump=previousslide"/>
            <a:extLst>
              <a:ext uri="{FF2B5EF4-FFF2-40B4-BE49-F238E27FC236}">
                <a16:creationId xmlns:a16="http://schemas.microsoft.com/office/drawing/2014/main" id="{53441F03-0A14-2B88-11F2-97CA4A320DBB}"/>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a:hlinkClick r:id="rId3" action="ppaction://hlinksldjump"/>
            <a:extLst>
              <a:ext uri="{FF2B5EF4-FFF2-40B4-BE49-F238E27FC236}">
                <a16:creationId xmlns:a16="http://schemas.microsoft.com/office/drawing/2014/main" id="{B4413028-7214-9966-48F7-F147D789E9D4}"/>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398" name="Google Shape;1398;p58">
            <a:hlinkClick r:id="rId4" action="ppaction://hlinksldjump"/>
            <a:extLst>
              <a:ext uri="{FF2B5EF4-FFF2-40B4-BE49-F238E27FC236}">
                <a16:creationId xmlns:a16="http://schemas.microsoft.com/office/drawing/2014/main" id="{9811A8ED-959B-44C7-B062-E5E2A35F01AF}"/>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99" name="Google Shape;1399;p58">
            <a:hlinkClick r:id="" action="ppaction://hlinkshowjump?jump=nextslide"/>
            <a:extLst>
              <a:ext uri="{FF2B5EF4-FFF2-40B4-BE49-F238E27FC236}">
                <a16:creationId xmlns:a16="http://schemas.microsoft.com/office/drawing/2014/main" id="{AB587E1D-FB55-7EE8-BDB4-15BE1DD1F227}"/>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0" name="Google Shape;1400;p58">
            <a:extLst>
              <a:ext uri="{FF2B5EF4-FFF2-40B4-BE49-F238E27FC236}">
                <a16:creationId xmlns:a16="http://schemas.microsoft.com/office/drawing/2014/main" id="{D80C6FDB-64D0-5744-E6CA-3896C6508366}"/>
              </a:ext>
            </a:extLst>
          </p:cNvPr>
          <p:cNvPicPr preferRelativeResize="0"/>
          <p:nvPr/>
        </p:nvPicPr>
        <p:blipFill rotWithShape="1">
          <a:blip r:embed="rId5">
            <a:extLst>
              <a:ext uri="{96DAC541-7B7A-43D3-8B79-37D633B846F1}">
                <asvg:svgBlip xmlns:asvg="http://schemas.microsoft.com/office/drawing/2016/SVG/main" r:embed="rId6"/>
              </a:ext>
            </a:extLst>
          </a:blip>
          <a:srcRect l="-3129" r="3587"/>
          <a:stretch/>
        </p:blipFill>
        <p:spPr>
          <a:xfrm>
            <a:off x="969818" y="701338"/>
            <a:ext cx="2482471" cy="3740825"/>
          </a:xfrm>
          <a:prstGeom prst="rect">
            <a:avLst/>
          </a:prstGeom>
          <a:noFill/>
          <a:ln>
            <a:noFill/>
          </a:ln>
        </p:spPr>
      </p:pic>
      <p:sp>
        <p:nvSpPr>
          <p:cNvPr id="3" name="Subtitle 2">
            <a:extLst>
              <a:ext uri="{FF2B5EF4-FFF2-40B4-BE49-F238E27FC236}">
                <a16:creationId xmlns:a16="http://schemas.microsoft.com/office/drawing/2014/main" id="{DC9B3F00-3E8A-8DA6-BA4C-FC702054677B}"/>
              </a:ext>
            </a:extLst>
          </p:cNvPr>
          <p:cNvSpPr>
            <a:spLocks noGrp="1"/>
          </p:cNvSpPr>
          <p:nvPr>
            <p:ph type="subTitle" idx="1"/>
          </p:nvPr>
        </p:nvSpPr>
        <p:spPr/>
        <p:txBody>
          <a:bodyPr/>
          <a:lstStyle/>
          <a:p>
            <a:endParaRPr lang="en-US" dirty="0"/>
          </a:p>
        </p:txBody>
      </p:sp>
      <p:pic>
        <p:nvPicPr>
          <p:cNvPr id="2" name="Picture 1" descr="A circular gold plate with drawings on it&#10;&#10;Description automatically generated">
            <a:extLst>
              <a:ext uri="{FF2B5EF4-FFF2-40B4-BE49-F238E27FC236}">
                <a16:creationId xmlns:a16="http://schemas.microsoft.com/office/drawing/2014/main" id="{5F847197-D90F-3A79-2AD7-56CA64A3F24B}"/>
              </a:ext>
            </a:extLst>
          </p:cNvPr>
          <p:cNvPicPr>
            <a:picLocks noChangeAspect="1"/>
          </p:cNvPicPr>
          <p:nvPr/>
        </p:nvPicPr>
        <p:blipFill>
          <a:blip r:embed="rId7"/>
          <a:stretch>
            <a:fillRect/>
          </a:stretch>
        </p:blipFill>
        <p:spPr>
          <a:xfrm>
            <a:off x="6379751" y="138389"/>
            <a:ext cx="2023578" cy="2023578"/>
          </a:xfrm>
          <a:prstGeom prst="rect">
            <a:avLst/>
          </a:prstGeom>
        </p:spPr>
      </p:pic>
    </p:spTree>
    <p:extLst>
      <p:ext uri="{BB962C8B-B14F-4D97-AF65-F5344CB8AC3E}">
        <p14:creationId xmlns:p14="http://schemas.microsoft.com/office/powerpoint/2010/main" val="905205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D1F73-E395-1D0D-0BEB-4ED7DD83200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662269-EC53-0777-36E5-55B21E62D34A}"/>
              </a:ext>
            </a:extLst>
          </p:cNvPr>
          <p:cNvSpPr txBox="1"/>
          <p:nvPr/>
        </p:nvSpPr>
        <p:spPr>
          <a:xfrm>
            <a:off x="9334" y="-43537"/>
            <a:ext cx="9134666" cy="1713931"/>
          </a:xfrm>
          <a:prstGeom prst="rect">
            <a:avLst/>
          </a:prstGeom>
        </p:spPr>
        <p:txBody>
          <a:bodyPr wrap="square" lIns="0" tIns="0" rIns="0" bIns="0" rtlCol="0" anchor="t">
            <a:spAutoFit/>
          </a:bodyPr>
          <a:lstStyle/>
          <a:p>
            <a:pPr algn="ctr">
              <a:lnSpc>
                <a:spcPts val="14284"/>
              </a:lnSpc>
            </a:pPr>
            <a:r>
              <a:rPr lang="en-US" sz="7200" dirty="0">
                <a:solidFill>
                  <a:srgbClr val="F1C232"/>
                </a:solidFill>
                <a:latin typeface="Teko" panose="020B0604020202020204" charset="0"/>
                <a:ea typeface="Teko Light"/>
                <a:cs typeface="Teko" panose="020B0604020202020204" charset="0"/>
                <a:sym typeface="Teko Light"/>
              </a:rPr>
              <a:t>PAYLOAD</a:t>
            </a:r>
            <a:endParaRPr lang="en-US" sz="11904" dirty="0">
              <a:solidFill>
                <a:srgbClr val="F1C232"/>
              </a:solidFill>
              <a:latin typeface="Teko" panose="020B0604020202020204" charset="0"/>
              <a:ea typeface="Teko Light"/>
              <a:cs typeface="Teko" panose="020B0604020202020204" charset="0"/>
              <a:sym typeface="Teko Light"/>
            </a:endParaRPr>
          </a:p>
        </p:txBody>
      </p:sp>
      <p:grpSp>
        <p:nvGrpSpPr>
          <p:cNvPr id="3" name="Group 3">
            <a:extLst>
              <a:ext uri="{FF2B5EF4-FFF2-40B4-BE49-F238E27FC236}">
                <a16:creationId xmlns:a16="http://schemas.microsoft.com/office/drawing/2014/main" id="{FB884787-22C7-CDB2-2AF8-EE63146076E9}"/>
              </a:ext>
            </a:extLst>
          </p:cNvPr>
          <p:cNvGrpSpPr/>
          <p:nvPr/>
        </p:nvGrpSpPr>
        <p:grpSpPr>
          <a:xfrm>
            <a:off x="779230" y="2219032"/>
            <a:ext cx="9349" cy="8298"/>
            <a:chOff x="0" y="0"/>
            <a:chExt cx="24931" cy="22128"/>
          </a:xfrm>
        </p:grpSpPr>
        <p:sp>
          <p:nvSpPr>
            <p:cNvPr id="4" name="Freeform 4">
              <a:extLst>
                <a:ext uri="{FF2B5EF4-FFF2-40B4-BE49-F238E27FC236}">
                  <a16:creationId xmlns:a16="http://schemas.microsoft.com/office/drawing/2014/main" id="{3E4CE3F1-01AD-CE86-2AE1-13195DDF39C7}"/>
                </a:ext>
              </a:extLst>
            </p:cNvPr>
            <p:cNvSpPr/>
            <p:nvPr/>
          </p:nvSpPr>
          <p:spPr>
            <a:xfrm>
              <a:off x="127" y="0"/>
              <a:ext cx="24892" cy="22098"/>
            </a:xfrm>
            <a:custGeom>
              <a:avLst/>
              <a:gdLst/>
              <a:ahLst/>
              <a:cxnLst/>
              <a:rect l="l" t="t" r="r" b="b"/>
              <a:pathLst>
                <a:path w="24892" h="22098">
                  <a:moveTo>
                    <a:pt x="13843" y="0"/>
                  </a:moveTo>
                  <a:cubicBezTo>
                    <a:pt x="0" y="0"/>
                    <a:pt x="0" y="22098"/>
                    <a:pt x="13843" y="22098"/>
                  </a:cubicBezTo>
                  <a:cubicBezTo>
                    <a:pt x="24892" y="22098"/>
                    <a:pt x="24892" y="0"/>
                    <a:pt x="13843"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5" name="Group 5">
            <a:extLst>
              <a:ext uri="{FF2B5EF4-FFF2-40B4-BE49-F238E27FC236}">
                <a16:creationId xmlns:a16="http://schemas.microsoft.com/office/drawing/2014/main" id="{8B4DE07A-2DCB-9346-F949-827662CE2473}"/>
              </a:ext>
            </a:extLst>
          </p:cNvPr>
          <p:cNvGrpSpPr/>
          <p:nvPr/>
        </p:nvGrpSpPr>
        <p:grpSpPr>
          <a:xfrm>
            <a:off x="737853" y="1924175"/>
            <a:ext cx="5219" cy="8298"/>
            <a:chOff x="0" y="0"/>
            <a:chExt cx="13917" cy="22128"/>
          </a:xfrm>
        </p:grpSpPr>
        <p:sp>
          <p:nvSpPr>
            <p:cNvPr id="6" name="Freeform 6">
              <a:extLst>
                <a:ext uri="{FF2B5EF4-FFF2-40B4-BE49-F238E27FC236}">
                  <a16:creationId xmlns:a16="http://schemas.microsoft.com/office/drawing/2014/main" id="{EAE34A09-15DD-DF37-3296-E566364ACF43}"/>
                </a:ext>
              </a:extLst>
            </p:cNvPr>
            <p:cNvSpPr/>
            <p:nvPr/>
          </p:nvSpPr>
          <p:spPr>
            <a:xfrm>
              <a:off x="127" y="127"/>
              <a:ext cx="13716" cy="21971"/>
            </a:xfrm>
            <a:custGeom>
              <a:avLst/>
              <a:gdLst/>
              <a:ahLst/>
              <a:cxnLst/>
              <a:rect l="l" t="t" r="r" b="b"/>
              <a:pathLst>
                <a:path w="13716" h="21971">
                  <a:moveTo>
                    <a:pt x="8128" y="0"/>
                  </a:moveTo>
                  <a:cubicBezTo>
                    <a:pt x="5461" y="0"/>
                    <a:pt x="5461" y="2667"/>
                    <a:pt x="5461" y="2667"/>
                  </a:cubicBezTo>
                  <a:lnTo>
                    <a:pt x="2667" y="2667"/>
                  </a:lnTo>
                  <a:cubicBezTo>
                    <a:pt x="2667" y="5461"/>
                    <a:pt x="0" y="5461"/>
                    <a:pt x="0" y="5461"/>
                  </a:cubicBezTo>
                  <a:cubicBezTo>
                    <a:pt x="0" y="8128"/>
                    <a:pt x="0" y="11049"/>
                    <a:pt x="0" y="11049"/>
                  </a:cubicBezTo>
                  <a:cubicBezTo>
                    <a:pt x="0" y="13716"/>
                    <a:pt x="0" y="13716"/>
                    <a:pt x="0" y="13716"/>
                  </a:cubicBezTo>
                  <a:cubicBezTo>
                    <a:pt x="0" y="16510"/>
                    <a:pt x="0" y="19177"/>
                    <a:pt x="2667" y="21971"/>
                  </a:cubicBezTo>
                  <a:lnTo>
                    <a:pt x="11049" y="21971"/>
                  </a:lnTo>
                  <a:cubicBezTo>
                    <a:pt x="13716" y="19177"/>
                    <a:pt x="13716" y="16510"/>
                    <a:pt x="13716" y="13716"/>
                  </a:cubicBezTo>
                  <a:cubicBezTo>
                    <a:pt x="13716" y="10922"/>
                    <a:pt x="13716" y="11049"/>
                    <a:pt x="13716" y="11049"/>
                  </a:cubicBezTo>
                  <a:cubicBezTo>
                    <a:pt x="13716" y="11049"/>
                    <a:pt x="13716" y="8255"/>
                    <a:pt x="13716" y="5588"/>
                  </a:cubicBezTo>
                  <a:cubicBezTo>
                    <a:pt x="13716" y="2921"/>
                    <a:pt x="11049" y="2667"/>
                    <a:pt x="11049" y="2667"/>
                  </a:cubicBezTo>
                  <a:cubicBezTo>
                    <a:pt x="8128" y="2667"/>
                    <a:pt x="8128" y="0"/>
                    <a:pt x="8128"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7" name="Group 7">
            <a:extLst>
              <a:ext uri="{FF2B5EF4-FFF2-40B4-BE49-F238E27FC236}">
                <a16:creationId xmlns:a16="http://schemas.microsoft.com/office/drawing/2014/main" id="{65C5495D-7CE6-1E71-69EB-659148DDB689}"/>
              </a:ext>
            </a:extLst>
          </p:cNvPr>
          <p:cNvGrpSpPr/>
          <p:nvPr/>
        </p:nvGrpSpPr>
        <p:grpSpPr>
          <a:xfrm>
            <a:off x="810282" y="1883812"/>
            <a:ext cx="5219" cy="6270"/>
            <a:chOff x="0" y="0"/>
            <a:chExt cx="13917" cy="16720"/>
          </a:xfrm>
        </p:grpSpPr>
        <p:sp>
          <p:nvSpPr>
            <p:cNvPr id="8" name="Freeform 8">
              <a:extLst>
                <a:ext uri="{FF2B5EF4-FFF2-40B4-BE49-F238E27FC236}">
                  <a16:creationId xmlns:a16="http://schemas.microsoft.com/office/drawing/2014/main" id="{4391051C-513B-A397-C1CE-F7BD1967FC05}"/>
                </a:ext>
              </a:extLst>
            </p:cNvPr>
            <p:cNvSpPr/>
            <p:nvPr/>
          </p:nvSpPr>
          <p:spPr>
            <a:xfrm>
              <a:off x="127" y="127"/>
              <a:ext cx="13716" cy="16383"/>
            </a:xfrm>
            <a:custGeom>
              <a:avLst/>
              <a:gdLst/>
              <a:ahLst/>
              <a:cxnLst/>
              <a:rect l="l" t="t" r="r" b="b"/>
              <a:pathLst>
                <a:path w="13716" h="16383">
                  <a:moveTo>
                    <a:pt x="5461" y="0"/>
                  </a:moveTo>
                  <a:cubicBezTo>
                    <a:pt x="5461" y="0"/>
                    <a:pt x="2667" y="0"/>
                    <a:pt x="0" y="2667"/>
                  </a:cubicBezTo>
                  <a:cubicBezTo>
                    <a:pt x="0" y="2667"/>
                    <a:pt x="0" y="5461"/>
                    <a:pt x="0" y="5461"/>
                  </a:cubicBezTo>
                  <a:cubicBezTo>
                    <a:pt x="0" y="8255"/>
                    <a:pt x="0" y="8255"/>
                    <a:pt x="0" y="10922"/>
                  </a:cubicBezTo>
                  <a:lnTo>
                    <a:pt x="2667" y="10922"/>
                  </a:lnTo>
                  <a:cubicBezTo>
                    <a:pt x="2667" y="13716"/>
                    <a:pt x="2667" y="13716"/>
                    <a:pt x="2667" y="13716"/>
                  </a:cubicBezTo>
                  <a:lnTo>
                    <a:pt x="5461" y="13716"/>
                  </a:lnTo>
                  <a:cubicBezTo>
                    <a:pt x="5461" y="13716"/>
                    <a:pt x="5461" y="16383"/>
                    <a:pt x="5461" y="16383"/>
                  </a:cubicBezTo>
                  <a:lnTo>
                    <a:pt x="8128" y="16383"/>
                  </a:lnTo>
                  <a:cubicBezTo>
                    <a:pt x="8128" y="13716"/>
                    <a:pt x="8128" y="13716"/>
                    <a:pt x="8128" y="13716"/>
                  </a:cubicBezTo>
                  <a:lnTo>
                    <a:pt x="11049" y="13716"/>
                  </a:lnTo>
                  <a:cubicBezTo>
                    <a:pt x="11049" y="10922"/>
                    <a:pt x="11049" y="10922"/>
                    <a:pt x="11049" y="10922"/>
                  </a:cubicBezTo>
                  <a:lnTo>
                    <a:pt x="13716" y="10922"/>
                  </a:lnTo>
                  <a:cubicBezTo>
                    <a:pt x="13716" y="8255"/>
                    <a:pt x="13716" y="8255"/>
                    <a:pt x="13716" y="5461"/>
                  </a:cubicBezTo>
                  <a:cubicBezTo>
                    <a:pt x="13716" y="5461"/>
                    <a:pt x="13716" y="2667"/>
                    <a:pt x="13716" y="2667"/>
                  </a:cubicBezTo>
                  <a:cubicBezTo>
                    <a:pt x="11049" y="0"/>
                    <a:pt x="8128" y="0"/>
                    <a:pt x="5461"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9" name="Group 9">
            <a:extLst>
              <a:ext uri="{FF2B5EF4-FFF2-40B4-BE49-F238E27FC236}">
                <a16:creationId xmlns:a16="http://schemas.microsoft.com/office/drawing/2014/main" id="{A905BF4D-5419-560B-6372-88806B19E2AD}"/>
              </a:ext>
            </a:extLst>
          </p:cNvPr>
          <p:cNvGrpSpPr/>
          <p:nvPr/>
        </p:nvGrpSpPr>
        <p:grpSpPr>
          <a:xfrm>
            <a:off x="759593" y="1715188"/>
            <a:ext cx="5219" cy="4168"/>
            <a:chOff x="0" y="0"/>
            <a:chExt cx="13917" cy="11115"/>
          </a:xfrm>
        </p:grpSpPr>
        <p:sp>
          <p:nvSpPr>
            <p:cNvPr id="10" name="Freeform 10">
              <a:extLst>
                <a:ext uri="{FF2B5EF4-FFF2-40B4-BE49-F238E27FC236}">
                  <a16:creationId xmlns:a16="http://schemas.microsoft.com/office/drawing/2014/main" id="{B9D06009-ED92-60AC-6E9F-FE81B778EB50}"/>
                </a:ext>
              </a:extLst>
            </p:cNvPr>
            <p:cNvSpPr/>
            <p:nvPr/>
          </p:nvSpPr>
          <p:spPr>
            <a:xfrm>
              <a:off x="0" y="127"/>
              <a:ext cx="13716" cy="11049"/>
            </a:xfrm>
            <a:custGeom>
              <a:avLst/>
              <a:gdLst/>
              <a:ahLst/>
              <a:cxnLst/>
              <a:rect l="l" t="t" r="r" b="b"/>
              <a:pathLst>
                <a:path w="13716" h="11049">
                  <a:moveTo>
                    <a:pt x="8255" y="0"/>
                  </a:moveTo>
                  <a:cubicBezTo>
                    <a:pt x="0" y="0"/>
                    <a:pt x="0" y="11049"/>
                    <a:pt x="8255" y="11049"/>
                  </a:cubicBezTo>
                  <a:cubicBezTo>
                    <a:pt x="13716" y="11049"/>
                    <a:pt x="13716" y="0"/>
                    <a:pt x="8255"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11" name="Group 11">
            <a:extLst>
              <a:ext uri="{FF2B5EF4-FFF2-40B4-BE49-F238E27FC236}">
                <a16:creationId xmlns:a16="http://schemas.microsoft.com/office/drawing/2014/main" id="{A76C83D2-1764-BC5D-5A07-D83BD68753B9}"/>
              </a:ext>
            </a:extLst>
          </p:cNvPr>
          <p:cNvGrpSpPr/>
          <p:nvPr/>
        </p:nvGrpSpPr>
        <p:grpSpPr>
          <a:xfrm>
            <a:off x="779230" y="3227734"/>
            <a:ext cx="9349" cy="7284"/>
            <a:chOff x="0" y="0"/>
            <a:chExt cx="24931" cy="19424"/>
          </a:xfrm>
        </p:grpSpPr>
        <p:sp>
          <p:nvSpPr>
            <p:cNvPr id="12" name="Freeform 12">
              <a:extLst>
                <a:ext uri="{FF2B5EF4-FFF2-40B4-BE49-F238E27FC236}">
                  <a16:creationId xmlns:a16="http://schemas.microsoft.com/office/drawing/2014/main" id="{098D5A9D-497A-BC9A-5A29-CFCE1F198878}"/>
                </a:ext>
              </a:extLst>
            </p:cNvPr>
            <p:cNvSpPr/>
            <p:nvPr/>
          </p:nvSpPr>
          <p:spPr>
            <a:xfrm>
              <a:off x="127" y="127"/>
              <a:ext cx="24892" cy="19304"/>
            </a:xfrm>
            <a:custGeom>
              <a:avLst/>
              <a:gdLst/>
              <a:ahLst/>
              <a:cxnLst/>
              <a:rect l="l" t="t" r="r" b="b"/>
              <a:pathLst>
                <a:path w="24892" h="19304">
                  <a:moveTo>
                    <a:pt x="13843" y="0"/>
                  </a:moveTo>
                  <a:cubicBezTo>
                    <a:pt x="0" y="0"/>
                    <a:pt x="0" y="19304"/>
                    <a:pt x="13843" y="19304"/>
                  </a:cubicBezTo>
                  <a:cubicBezTo>
                    <a:pt x="24892" y="19304"/>
                    <a:pt x="24892" y="0"/>
                    <a:pt x="13843"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13" name="Group 13">
            <a:extLst>
              <a:ext uri="{FF2B5EF4-FFF2-40B4-BE49-F238E27FC236}">
                <a16:creationId xmlns:a16="http://schemas.microsoft.com/office/drawing/2014/main" id="{48222458-C544-4DC1-B2C7-CAD5D0F13DA2}"/>
              </a:ext>
            </a:extLst>
          </p:cNvPr>
          <p:cNvGrpSpPr/>
          <p:nvPr/>
        </p:nvGrpSpPr>
        <p:grpSpPr>
          <a:xfrm>
            <a:off x="737853" y="2932877"/>
            <a:ext cx="5219" cy="7284"/>
            <a:chOff x="0" y="0"/>
            <a:chExt cx="13917" cy="19424"/>
          </a:xfrm>
        </p:grpSpPr>
        <p:sp>
          <p:nvSpPr>
            <p:cNvPr id="14" name="Freeform 14">
              <a:extLst>
                <a:ext uri="{FF2B5EF4-FFF2-40B4-BE49-F238E27FC236}">
                  <a16:creationId xmlns:a16="http://schemas.microsoft.com/office/drawing/2014/main" id="{A99C1E77-925C-56D2-E4A9-112013FA3703}"/>
                </a:ext>
              </a:extLst>
            </p:cNvPr>
            <p:cNvSpPr/>
            <p:nvPr/>
          </p:nvSpPr>
          <p:spPr>
            <a:xfrm>
              <a:off x="127" y="127"/>
              <a:ext cx="13716" cy="19177"/>
            </a:xfrm>
            <a:custGeom>
              <a:avLst/>
              <a:gdLst/>
              <a:ahLst/>
              <a:cxnLst/>
              <a:rect l="l" t="t" r="r" b="b"/>
              <a:pathLst>
                <a:path w="13716" h="19177">
                  <a:moveTo>
                    <a:pt x="2667" y="0"/>
                  </a:moveTo>
                  <a:cubicBezTo>
                    <a:pt x="2667" y="0"/>
                    <a:pt x="2667" y="2667"/>
                    <a:pt x="2667" y="2667"/>
                  </a:cubicBezTo>
                  <a:cubicBezTo>
                    <a:pt x="2667" y="2667"/>
                    <a:pt x="0" y="2667"/>
                    <a:pt x="0" y="5461"/>
                  </a:cubicBezTo>
                  <a:cubicBezTo>
                    <a:pt x="0" y="5461"/>
                    <a:pt x="0" y="8255"/>
                    <a:pt x="0" y="10922"/>
                  </a:cubicBezTo>
                  <a:cubicBezTo>
                    <a:pt x="0" y="10922"/>
                    <a:pt x="0" y="10922"/>
                    <a:pt x="0" y="13716"/>
                  </a:cubicBezTo>
                  <a:cubicBezTo>
                    <a:pt x="0" y="16510"/>
                    <a:pt x="0" y="19177"/>
                    <a:pt x="2667" y="19177"/>
                  </a:cubicBezTo>
                  <a:lnTo>
                    <a:pt x="11049" y="19177"/>
                  </a:lnTo>
                  <a:cubicBezTo>
                    <a:pt x="13716" y="19177"/>
                    <a:pt x="13716" y="16383"/>
                    <a:pt x="13716" y="13716"/>
                  </a:cubicBezTo>
                  <a:cubicBezTo>
                    <a:pt x="13716" y="11049"/>
                    <a:pt x="13716" y="10922"/>
                    <a:pt x="13716" y="10922"/>
                  </a:cubicBezTo>
                  <a:cubicBezTo>
                    <a:pt x="13716" y="8255"/>
                    <a:pt x="13716" y="5461"/>
                    <a:pt x="13716" y="5461"/>
                  </a:cubicBezTo>
                  <a:cubicBezTo>
                    <a:pt x="13716" y="2667"/>
                    <a:pt x="13716" y="2667"/>
                    <a:pt x="13716" y="2667"/>
                  </a:cubicBezTo>
                  <a:cubicBezTo>
                    <a:pt x="13716" y="2667"/>
                    <a:pt x="11049" y="2667"/>
                    <a:pt x="11049"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grpSp>
        <p:nvGrpSpPr>
          <p:cNvPr id="15" name="Group 15">
            <a:extLst>
              <a:ext uri="{FF2B5EF4-FFF2-40B4-BE49-F238E27FC236}">
                <a16:creationId xmlns:a16="http://schemas.microsoft.com/office/drawing/2014/main" id="{C7B252C6-DFB5-0E96-43B6-05A1C83FF168}"/>
              </a:ext>
            </a:extLst>
          </p:cNvPr>
          <p:cNvGrpSpPr/>
          <p:nvPr/>
        </p:nvGrpSpPr>
        <p:grpSpPr>
          <a:xfrm>
            <a:off x="702672" y="2678383"/>
            <a:ext cx="5219" cy="4168"/>
            <a:chOff x="0" y="0"/>
            <a:chExt cx="13917" cy="11115"/>
          </a:xfrm>
        </p:grpSpPr>
        <p:sp>
          <p:nvSpPr>
            <p:cNvPr id="16" name="Freeform 16">
              <a:extLst>
                <a:ext uri="{FF2B5EF4-FFF2-40B4-BE49-F238E27FC236}">
                  <a16:creationId xmlns:a16="http://schemas.microsoft.com/office/drawing/2014/main" id="{9FF06D73-5AB2-A52C-D9B2-7499AEC46804}"/>
                </a:ext>
              </a:extLst>
            </p:cNvPr>
            <p:cNvSpPr/>
            <p:nvPr/>
          </p:nvSpPr>
          <p:spPr>
            <a:xfrm>
              <a:off x="127" y="127"/>
              <a:ext cx="13843" cy="11049"/>
            </a:xfrm>
            <a:custGeom>
              <a:avLst/>
              <a:gdLst/>
              <a:ahLst/>
              <a:cxnLst/>
              <a:rect l="l" t="t" r="r" b="b"/>
              <a:pathLst>
                <a:path w="13843" h="11049">
                  <a:moveTo>
                    <a:pt x="5461" y="0"/>
                  </a:moveTo>
                  <a:cubicBezTo>
                    <a:pt x="0" y="0"/>
                    <a:pt x="0" y="11049"/>
                    <a:pt x="5461" y="11049"/>
                  </a:cubicBezTo>
                  <a:cubicBezTo>
                    <a:pt x="13843" y="11049"/>
                    <a:pt x="13843" y="0"/>
                    <a:pt x="5461" y="0"/>
                  </a:cubicBezTo>
                  <a:close/>
                </a:path>
              </a:pathLst>
            </a:custGeom>
            <a:gradFill rotWithShape="1">
              <a:gsLst>
                <a:gs pos="0">
                  <a:srgbClr val="B45F06">
                    <a:alpha val="100000"/>
                  </a:srgbClr>
                </a:gs>
                <a:gs pos="100000">
                  <a:srgbClr val="F1C232">
                    <a:alpha val="100000"/>
                  </a:srgbClr>
                </a:gs>
              </a:gsLst>
              <a:lin ang="0"/>
            </a:gradFill>
          </p:spPr>
          <p:txBody>
            <a:bodyPr/>
            <a:lstStyle/>
            <a:p>
              <a:endParaRPr lang="en-US" sz="700"/>
            </a:p>
          </p:txBody>
        </p:sp>
      </p:grpSp>
      <p:sp>
        <p:nvSpPr>
          <p:cNvPr id="17" name="Freeform 17">
            <a:extLst>
              <a:ext uri="{FF2B5EF4-FFF2-40B4-BE49-F238E27FC236}">
                <a16:creationId xmlns:a16="http://schemas.microsoft.com/office/drawing/2014/main" id="{2FFE84C5-856C-40ED-9A03-95EBBF6B8181}"/>
              </a:ext>
            </a:extLst>
          </p:cNvPr>
          <p:cNvSpPr/>
          <p:nvPr/>
        </p:nvSpPr>
        <p:spPr>
          <a:xfrm>
            <a:off x="0" y="1578077"/>
            <a:ext cx="4311883" cy="3565423"/>
          </a:xfrm>
          <a:custGeom>
            <a:avLst/>
            <a:gdLst/>
            <a:ahLst/>
            <a:cxnLst/>
            <a:rect l="l" t="t" r="r" b="b"/>
            <a:pathLst>
              <a:path w="8623765" h="7714085">
                <a:moveTo>
                  <a:pt x="0" y="0"/>
                </a:moveTo>
                <a:lnTo>
                  <a:pt x="8623765" y="0"/>
                </a:lnTo>
                <a:lnTo>
                  <a:pt x="8623765" y="7714085"/>
                </a:lnTo>
                <a:lnTo>
                  <a:pt x="0" y="7714085"/>
                </a:lnTo>
                <a:lnTo>
                  <a:pt x="0" y="0"/>
                </a:lnTo>
                <a:close/>
              </a:path>
            </a:pathLst>
          </a:custGeom>
          <a:blipFill>
            <a:blip r:embed="rId3"/>
            <a:stretch>
              <a:fillRect/>
            </a:stretch>
          </a:blipFill>
        </p:spPr>
        <p:txBody>
          <a:bodyPr/>
          <a:lstStyle/>
          <a:p>
            <a:endParaRPr lang="en-US" sz="700"/>
          </a:p>
        </p:txBody>
      </p:sp>
      <p:sp>
        <p:nvSpPr>
          <p:cNvPr id="19" name="TextBox 19">
            <a:extLst>
              <a:ext uri="{FF2B5EF4-FFF2-40B4-BE49-F238E27FC236}">
                <a16:creationId xmlns:a16="http://schemas.microsoft.com/office/drawing/2014/main" id="{2CA823AB-0612-A6BB-1325-278648640F2B}"/>
              </a:ext>
            </a:extLst>
          </p:cNvPr>
          <p:cNvSpPr txBox="1"/>
          <p:nvPr/>
        </p:nvSpPr>
        <p:spPr>
          <a:xfrm>
            <a:off x="5222965" y="2568251"/>
            <a:ext cx="2896888" cy="1231491"/>
          </a:xfrm>
          <a:prstGeom prst="rect">
            <a:avLst/>
          </a:prstGeom>
        </p:spPr>
        <p:txBody>
          <a:bodyPr lIns="0" tIns="0" rIns="0" bIns="0" rtlCol="0" anchor="t">
            <a:spAutoFit/>
          </a:bodyPr>
          <a:lstStyle/>
          <a:p>
            <a:pPr algn="ctr">
              <a:lnSpc>
                <a:spcPts val="2414"/>
              </a:lnSpc>
              <a:spcBef>
                <a:spcPct val="0"/>
              </a:spcBef>
            </a:pPr>
            <a:r>
              <a:rPr lang="en-US" sz="2011" dirty="0">
                <a:solidFill>
                  <a:srgbClr val="F1C232"/>
                </a:solidFill>
                <a:latin typeface="Teko"/>
                <a:ea typeface="Teko"/>
                <a:cs typeface="Teko"/>
                <a:sym typeface="Teko"/>
              </a:rPr>
              <a:t>A scientific or technological instrument on a satellite that's designed to achieve the satellite's mission</a:t>
            </a:r>
          </a:p>
        </p:txBody>
      </p:sp>
    </p:spTree>
    <p:extLst>
      <p:ext uri="{BB962C8B-B14F-4D97-AF65-F5344CB8AC3E}">
        <p14:creationId xmlns:p14="http://schemas.microsoft.com/office/powerpoint/2010/main" val="2737212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
          <a:extLst>
            <a:ext uri="{FF2B5EF4-FFF2-40B4-BE49-F238E27FC236}">
              <a16:creationId xmlns:a16="http://schemas.microsoft.com/office/drawing/2014/main" id="{935EE448-299D-FB35-6546-6712BF5B523D}"/>
            </a:ext>
          </a:extLst>
        </p:cNvPr>
        <p:cNvGrpSpPr/>
        <p:nvPr/>
      </p:nvGrpSpPr>
      <p:grpSpPr>
        <a:xfrm>
          <a:off x="0" y="0"/>
          <a:ext cx="0" cy="0"/>
          <a:chOff x="0" y="0"/>
          <a:chExt cx="0" cy="0"/>
        </a:xfrm>
      </p:grpSpPr>
      <p:sp>
        <p:nvSpPr>
          <p:cNvPr id="30" name="Google Shape;30;p2">
            <a:extLst>
              <a:ext uri="{FF2B5EF4-FFF2-40B4-BE49-F238E27FC236}">
                <a16:creationId xmlns:a16="http://schemas.microsoft.com/office/drawing/2014/main" id="{A7BADB88-AF5D-9E5F-2018-EE23C03D48BE}"/>
              </a:ext>
            </a:extLst>
          </p:cNvPr>
          <p:cNvSpPr/>
          <p:nvPr/>
        </p:nvSpPr>
        <p:spPr>
          <a:xfrm>
            <a:off x="8666407" y="4665831"/>
            <a:ext cx="235340" cy="235340"/>
          </a:xfrm>
          <a:custGeom>
            <a:avLst/>
            <a:gdLst/>
            <a:ahLst/>
            <a:cxnLst/>
            <a:rect l="l" t="t" r="r" b="b"/>
            <a:pathLst>
              <a:path w="470680" h="470680" extrusionOk="0">
                <a:moveTo>
                  <a:pt x="0" y="0"/>
                </a:moveTo>
                <a:lnTo>
                  <a:pt x="470680" y="0"/>
                </a:lnTo>
                <a:lnTo>
                  <a:pt x="470680" y="470680"/>
                </a:lnTo>
                <a:lnTo>
                  <a:pt x="0" y="470680"/>
                </a:lnTo>
                <a:lnTo>
                  <a:pt x="0" y="0"/>
                </a:lnTo>
                <a:close/>
              </a:path>
            </a:pathLst>
          </a:custGeom>
          <a:blipFill rotWithShape="1">
            <a:blip r:embed="rId3">
              <a:alphaModFix/>
            </a:blip>
            <a:stretch>
              <a:fillRect/>
            </a:stretch>
          </a:blipFill>
          <a:ln>
            <a:noFill/>
          </a:ln>
        </p:spPr>
        <p:txBody>
          <a:bodyPr/>
          <a:lstStyle/>
          <a:p>
            <a:endParaRPr lang="en-US" sz="700"/>
          </a:p>
        </p:txBody>
      </p:sp>
      <p:sp>
        <p:nvSpPr>
          <p:cNvPr id="31" name="Google Shape;31;p2">
            <a:extLst>
              <a:ext uri="{FF2B5EF4-FFF2-40B4-BE49-F238E27FC236}">
                <a16:creationId xmlns:a16="http://schemas.microsoft.com/office/drawing/2014/main" id="{F5DE8606-C4A8-69C0-F0BB-F736E67FEC6C}"/>
              </a:ext>
            </a:extLst>
          </p:cNvPr>
          <p:cNvSpPr/>
          <p:nvPr/>
        </p:nvSpPr>
        <p:spPr>
          <a:xfrm>
            <a:off x="242482" y="4665831"/>
            <a:ext cx="235340" cy="235340"/>
          </a:xfrm>
          <a:custGeom>
            <a:avLst/>
            <a:gdLst/>
            <a:ahLst/>
            <a:cxnLst/>
            <a:rect l="l" t="t" r="r" b="b"/>
            <a:pathLst>
              <a:path w="470680" h="470680" extrusionOk="0">
                <a:moveTo>
                  <a:pt x="0" y="0"/>
                </a:moveTo>
                <a:lnTo>
                  <a:pt x="470680" y="0"/>
                </a:lnTo>
                <a:lnTo>
                  <a:pt x="470680" y="470680"/>
                </a:lnTo>
                <a:lnTo>
                  <a:pt x="0" y="470680"/>
                </a:lnTo>
                <a:lnTo>
                  <a:pt x="0" y="0"/>
                </a:lnTo>
                <a:close/>
              </a:path>
            </a:pathLst>
          </a:custGeom>
          <a:blipFill rotWithShape="1">
            <a:blip r:embed="rId3">
              <a:alphaModFix/>
            </a:blip>
            <a:stretch>
              <a:fillRect/>
            </a:stretch>
          </a:blipFill>
          <a:ln>
            <a:noFill/>
          </a:ln>
        </p:spPr>
        <p:txBody>
          <a:bodyPr/>
          <a:lstStyle/>
          <a:p>
            <a:endParaRPr lang="en-US" sz="700"/>
          </a:p>
        </p:txBody>
      </p:sp>
      <p:sp>
        <p:nvSpPr>
          <p:cNvPr id="32" name="Google Shape;32;p2">
            <a:extLst>
              <a:ext uri="{FF2B5EF4-FFF2-40B4-BE49-F238E27FC236}">
                <a16:creationId xmlns:a16="http://schemas.microsoft.com/office/drawing/2014/main" id="{0319734A-5FA0-845D-D66B-04573D3B91FB}"/>
              </a:ext>
            </a:extLst>
          </p:cNvPr>
          <p:cNvSpPr txBox="1"/>
          <p:nvPr/>
        </p:nvSpPr>
        <p:spPr>
          <a:xfrm>
            <a:off x="477825" y="-154245"/>
            <a:ext cx="8403000" cy="1486561"/>
          </a:xfrm>
          <a:prstGeom prst="rect">
            <a:avLst/>
          </a:prstGeom>
          <a:noFill/>
          <a:ln>
            <a:noFill/>
          </a:ln>
        </p:spPr>
        <p:txBody>
          <a:bodyPr spcFirstLastPara="1" wrap="square" lIns="0" tIns="0" rIns="0" bIns="0" anchor="t" anchorCtr="0">
            <a:spAutoFit/>
          </a:bodyPr>
          <a:lstStyle/>
          <a:p>
            <a:pPr algn="ctr">
              <a:lnSpc>
                <a:spcPct val="140004"/>
              </a:lnSpc>
            </a:pPr>
            <a:r>
              <a:rPr lang="en-US" sz="6900" b="1" dirty="0">
                <a:solidFill>
                  <a:srgbClr val="F1C232"/>
                </a:solidFill>
                <a:latin typeface="Teko"/>
              </a:rPr>
              <a:t>SKILLS REQUIRED</a:t>
            </a:r>
            <a:endParaRPr dirty="0">
              <a:latin typeface="Teko"/>
            </a:endParaRPr>
          </a:p>
        </p:txBody>
      </p:sp>
      <p:sp>
        <p:nvSpPr>
          <p:cNvPr id="33" name="Google Shape;33;p2">
            <a:extLst>
              <a:ext uri="{FF2B5EF4-FFF2-40B4-BE49-F238E27FC236}">
                <a16:creationId xmlns:a16="http://schemas.microsoft.com/office/drawing/2014/main" id="{BC6923D5-FBBE-918D-E49E-E5638081A06F}"/>
              </a:ext>
            </a:extLst>
          </p:cNvPr>
          <p:cNvSpPr txBox="1"/>
          <p:nvPr/>
        </p:nvSpPr>
        <p:spPr>
          <a:xfrm>
            <a:off x="537977" y="1556016"/>
            <a:ext cx="6895200" cy="1292662"/>
          </a:xfrm>
          <a:prstGeom prst="rect">
            <a:avLst/>
          </a:prstGeom>
          <a:noFill/>
          <a:ln>
            <a:noFill/>
          </a:ln>
        </p:spPr>
        <p:txBody>
          <a:bodyPr spcFirstLastPara="1" wrap="square" lIns="0" tIns="0" rIns="0" bIns="0" anchor="t" anchorCtr="0">
            <a:spAutoFit/>
          </a:bodyPr>
          <a:lstStyle/>
          <a:p>
            <a:pPr marL="280669" lvl="1">
              <a:lnSpc>
                <a:spcPct val="140007"/>
              </a:lnSpc>
              <a:buClr>
                <a:srgbClr val="F1C232"/>
              </a:buClr>
              <a:buSzPts val="5199"/>
            </a:pPr>
            <a:r>
              <a:rPr lang="en-US" sz="2000" dirty="0">
                <a:solidFill>
                  <a:srgbClr val="F1C232"/>
                </a:solidFill>
                <a:latin typeface="Teko" panose="020B0604020202020204" charset="0"/>
                <a:cs typeface="Teko" panose="020B0604020202020204" charset="0"/>
              </a:rPr>
              <a:t>MACHINE LEARNING &amp; DEEP LEARNING</a:t>
            </a:r>
            <a:endParaRPr lang="en-US" sz="2000" dirty="0">
              <a:latin typeface="Teko" panose="020B0604020202020204" charset="0"/>
              <a:cs typeface="Teko" panose="020B0604020202020204" charset="0"/>
            </a:endParaRPr>
          </a:p>
          <a:p>
            <a:pPr marL="280669" lvl="1">
              <a:lnSpc>
                <a:spcPct val="140007"/>
              </a:lnSpc>
              <a:buClr>
                <a:srgbClr val="F1C232"/>
              </a:buClr>
              <a:buSzPts val="5199"/>
            </a:pPr>
            <a:r>
              <a:rPr lang="en-US" sz="2000" dirty="0">
                <a:solidFill>
                  <a:srgbClr val="F1C232"/>
                </a:solidFill>
                <a:latin typeface="Teko" panose="020B0604020202020204" charset="0"/>
                <a:cs typeface="Teko" panose="020B0604020202020204" charset="0"/>
              </a:rPr>
              <a:t>IMAGE PROCESSING</a:t>
            </a:r>
            <a:endParaRPr lang="en-US" sz="2000" dirty="0">
              <a:latin typeface="Teko" panose="020B0604020202020204" charset="0"/>
              <a:cs typeface="Teko" panose="020B0604020202020204" charset="0"/>
            </a:endParaRPr>
          </a:p>
          <a:p>
            <a:pPr marL="280669" lvl="1">
              <a:lnSpc>
                <a:spcPct val="140007"/>
              </a:lnSpc>
              <a:buClr>
                <a:srgbClr val="F1C232"/>
              </a:buClr>
              <a:buSzPts val="5199"/>
            </a:pPr>
            <a:r>
              <a:rPr lang="en-US" sz="2000" dirty="0">
                <a:solidFill>
                  <a:srgbClr val="F1C232"/>
                </a:solidFill>
                <a:latin typeface="Teko" panose="020B0604020202020204" charset="0"/>
                <a:cs typeface="Teko" panose="020B0604020202020204" charset="0"/>
              </a:rPr>
              <a:t>WILL TO LEARN!!!</a:t>
            </a:r>
            <a:endParaRPr sz="2000" dirty="0">
              <a:latin typeface="Teko" panose="020B0604020202020204" charset="0"/>
              <a:cs typeface="Teko" panose="020B0604020202020204" charset="0"/>
            </a:endParaRPr>
          </a:p>
        </p:txBody>
      </p:sp>
      <p:pic>
        <p:nvPicPr>
          <p:cNvPr id="2050" name="Picture 2" descr="The Difference Between AI, ML and DL ...">
            <a:extLst>
              <a:ext uri="{FF2B5EF4-FFF2-40B4-BE49-F238E27FC236}">
                <a16:creationId xmlns:a16="http://schemas.microsoft.com/office/drawing/2014/main" id="{62C2DC54-5E4B-456E-F9DA-BDB761873D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30" b="22161"/>
          <a:stretch/>
        </p:blipFill>
        <p:spPr bwMode="auto">
          <a:xfrm>
            <a:off x="4897157" y="3103453"/>
            <a:ext cx="3926699" cy="15976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ek 12: Introduction to Image Processing">
            <a:extLst>
              <a:ext uri="{FF2B5EF4-FFF2-40B4-BE49-F238E27FC236}">
                <a16:creationId xmlns:a16="http://schemas.microsoft.com/office/drawing/2014/main" id="{1BCFAE28-9F2A-E0ED-9813-21B48CFFC3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452" y="2960014"/>
            <a:ext cx="3411392" cy="191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170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3AB28C5B-7F8A-5475-5D83-D10B66568117}"/>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2ADA76CA-9112-E09F-2D90-4107E4803719}"/>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ELECTRICAL POWER SYSTEM</a:t>
            </a:r>
            <a:endParaRPr dirty="0"/>
          </a:p>
        </p:txBody>
      </p:sp>
      <p:sp>
        <p:nvSpPr>
          <p:cNvPr id="1395" name="Google Shape;1395;p58">
            <a:extLst>
              <a:ext uri="{FF2B5EF4-FFF2-40B4-BE49-F238E27FC236}">
                <a16:creationId xmlns:a16="http://schemas.microsoft.com/office/drawing/2014/main" id="{E0DEAA7A-3867-AD9F-0A05-926D60889A53}"/>
              </a:ext>
            </a:extLst>
          </p:cNvPr>
          <p:cNvSpPr txBox="1">
            <a:spLocks noGrp="1"/>
          </p:cNvSpPr>
          <p:nvPr>
            <p:ph type="title"/>
          </p:nvPr>
        </p:nvSpPr>
        <p:spPr>
          <a:xfrm>
            <a:off x="4064724" y="1001700"/>
            <a:ext cx="2037901"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396" name="Google Shape;1396;p58">
            <a:hlinkClick r:id="" action="ppaction://hlinkshowjump?jump=previousslide"/>
            <a:extLst>
              <a:ext uri="{FF2B5EF4-FFF2-40B4-BE49-F238E27FC236}">
                <a16:creationId xmlns:a16="http://schemas.microsoft.com/office/drawing/2014/main" id="{BD91E62B-706F-980C-87D8-D69CFDA219BC}"/>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a:hlinkClick r:id="rId3" action="ppaction://hlinksldjump"/>
            <a:extLst>
              <a:ext uri="{FF2B5EF4-FFF2-40B4-BE49-F238E27FC236}">
                <a16:creationId xmlns:a16="http://schemas.microsoft.com/office/drawing/2014/main" id="{B5774EC4-18B2-F3C5-63F4-FAAE43115728}"/>
              </a:ext>
            </a:extLst>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3" action="ppaction://hlinksldjump">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398" name="Google Shape;1398;p58">
            <a:hlinkClick r:id="rId4" action="ppaction://hlinksldjump"/>
            <a:extLst>
              <a:ext uri="{FF2B5EF4-FFF2-40B4-BE49-F238E27FC236}">
                <a16:creationId xmlns:a16="http://schemas.microsoft.com/office/drawing/2014/main" id="{69449ACD-6CAE-2C03-DD25-A18B4BB3F7FA}"/>
              </a:ext>
            </a:extLst>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rId4" action="ppaction://hlinksldjump">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399" name="Google Shape;1399;p58">
            <a:hlinkClick r:id="" action="ppaction://hlinkshowjump?jump=nextslide"/>
            <a:extLst>
              <a:ext uri="{FF2B5EF4-FFF2-40B4-BE49-F238E27FC236}">
                <a16:creationId xmlns:a16="http://schemas.microsoft.com/office/drawing/2014/main" id="{2FFE29F9-25BD-8BF3-BA30-707634A50B7F}"/>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0" name="Google Shape;1400;p58">
            <a:extLst>
              <a:ext uri="{FF2B5EF4-FFF2-40B4-BE49-F238E27FC236}">
                <a16:creationId xmlns:a16="http://schemas.microsoft.com/office/drawing/2014/main" id="{07091A27-73AB-A000-3B6E-E426EF9FA369}"/>
              </a:ext>
            </a:extLst>
          </p:cNvPr>
          <p:cNvPicPr preferRelativeResize="0"/>
          <p:nvPr/>
        </p:nvPicPr>
        <p:blipFill rotWithShape="1">
          <a:blip r:embed="rId5"/>
          <a:srcRect l="17109" r="17109"/>
          <a:stretch/>
        </p:blipFill>
        <p:spPr>
          <a:xfrm>
            <a:off x="1022007" y="443346"/>
            <a:ext cx="2545538" cy="4256810"/>
          </a:xfrm>
          <a:prstGeom prst="rect">
            <a:avLst/>
          </a:prstGeom>
          <a:noFill/>
          <a:ln>
            <a:noFill/>
          </a:ln>
        </p:spPr>
      </p:pic>
      <p:sp>
        <p:nvSpPr>
          <p:cNvPr id="3" name="Subtitle 2">
            <a:extLst>
              <a:ext uri="{FF2B5EF4-FFF2-40B4-BE49-F238E27FC236}">
                <a16:creationId xmlns:a16="http://schemas.microsoft.com/office/drawing/2014/main" id="{019C0F29-CCC3-E757-CFD6-1EC43AC1F1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47442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6D66E5D7-EE48-BE56-ABB8-E75A482F5C7D}"/>
            </a:ext>
          </a:extLst>
        </p:cNvPr>
        <p:cNvGrpSpPr/>
        <p:nvPr/>
      </p:nvGrpSpPr>
      <p:grpSpPr>
        <a:xfrm>
          <a:off x="0" y="0"/>
          <a:ext cx="0" cy="0"/>
          <a:chOff x="0" y="0"/>
          <a:chExt cx="0" cy="0"/>
        </a:xfrm>
      </p:grpSpPr>
      <p:sp>
        <p:nvSpPr>
          <p:cNvPr id="1357" name="Google Shape;1357;p56">
            <a:extLst>
              <a:ext uri="{FF2B5EF4-FFF2-40B4-BE49-F238E27FC236}">
                <a16:creationId xmlns:a16="http://schemas.microsoft.com/office/drawing/2014/main" id="{EB782A72-E6C1-BC06-979A-06673AA7E35B}"/>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dirty="0"/>
              <a:t>ABOUT EPS</a:t>
            </a:r>
            <a:endParaRPr b="0" dirty="0"/>
          </a:p>
        </p:txBody>
      </p:sp>
      <p:sp>
        <p:nvSpPr>
          <p:cNvPr id="1358" name="Google Shape;1358;p56">
            <a:extLst>
              <a:ext uri="{FF2B5EF4-FFF2-40B4-BE49-F238E27FC236}">
                <a16:creationId xmlns:a16="http://schemas.microsoft.com/office/drawing/2014/main" id="{C5A953CF-373B-C2AC-6823-61C71E6E4DFE}"/>
              </a:ext>
            </a:extLst>
          </p:cNvPr>
          <p:cNvSpPr txBox="1">
            <a:spLocks noGrp="1"/>
          </p:cNvSpPr>
          <p:nvPr>
            <p:ph type="body" idx="1"/>
          </p:nvPr>
        </p:nvSpPr>
        <p:spPr>
          <a:xfrm>
            <a:off x="720000" y="1225625"/>
            <a:ext cx="7704000" cy="3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en-US" sz="1600" dirty="0"/>
              <a:t>The </a:t>
            </a:r>
            <a:r>
              <a:rPr lang="en-US" sz="2000" b="1" dirty="0"/>
              <a:t>E</a:t>
            </a:r>
            <a:r>
              <a:rPr lang="en-US" sz="1600" dirty="0"/>
              <a:t>lectrical &amp; </a:t>
            </a:r>
            <a:r>
              <a:rPr lang="en-US" sz="2000" b="1" dirty="0"/>
              <a:t>P</a:t>
            </a:r>
            <a:r>
              <a:rPr lang="en-US" sz="1600" dirty="0"/>
              <a:t>ower </a:t>
            </a:r>
            <a:r>
              <a:rPr lang="en-US" sz="2000" b="1" dirty="0"/>
              <a:t>S</a:t>
            </a:r>
            <a:r>
              <a:rPr lang="en-US" sz="1600" dirty="0"/>
              <a:t>ubsystem (EPS) is one of the essential subsystems for the CubeSat since it handles </a:t>
            </a:r>
            <a:r>
              <a:rPr lang="en-US" sz="1600" b="1" dirty="0"/>
              <a:t>power generation</a:t>
            </a:r>
            <a:r>
              <a:rPr lang="en-US" sz="1600" dirty="0"/>
              <a:t>, </a:t>
            </a:r>
            <a:r>
              <a:rPr lang="en-US" sz="1600" b="1" dirty="0"/>
              <a:t>energy storage</a:t>
            </a:r>
            <a:r>
              <a:rPr lang="en-US" sz="1600" dirty="0"/>
              <a:t>, and </a:t>
            </a:r>
            <a:r>
              <a:rPr lang="en-US" sz="1600" b="1" dirty="0"/>
              <a:t>power distribution </a:t>
            </a:r>
            <a:r>
              <a:rPr lang="en-US" sz="1600" dirty="0"/>
              <a:t>to all other subsystems.</a:t>
            </a:r>
          </a:p>
          <a:p>
            <a:pPr marL="0" lvl="0" indent="0" algn="l" rtl="0">
              <a:spcBef>
                <a:spcPts val="0"/>
              </a:spcBef>
              <a:spcAft>
                <a:spcPts val="0"/>
              </a:spcAft>
              <a:buClr>
                <a:srgbClr val="000000"/>
              </a:buClr>
              <a:buSzPts val="852"/>
              <a:buFont typeface="Arial"/>
              <a:buNone/>
            </a:pPr>
            <a:r>
              <a:rPr lang="en-US" sz="1600" dirty="0"/>
              <a:t> </a:t>
            </a:r>
          </a:p>
          <a:p>
            <a:pPr marL="0" lvl="0" indent="0" algn="l" rtl="0">
              <a:spcBef>
                <a:spcPts val="0"/>
              </a:spcBef>
              <a:spcAft>
                <a:spcPts val="0"/>
              </a:spcAft>
              <a:buClr>
                <a:srgbClr val="000000"/>
              </a:buClr>
              <a:buSzPts val="852"/>
              <a:buFont typeface="Arial"/>
              <a:buNone/>
            </a:pPr>
            <a:r>
              <a:rPr lang="en-US" sz="1600" dirty="0"/>
              <a:t>Therefore, the design of EPS becomes crucial for successful CubeSat mission, wherein the first step is the selection of EPS architecture. </a:t>
            </a:r>
          </a:p>
          <a:p>
            <a:pPr marL="0" lvl="0" indent="0" algn="l" rtl="0">
              <a:spcBef>
                <a:spcPts val="0"/>
              </a:spcBef>
              <a:spcAft>
                <a:spcPts val="0"/>
              </a:spcAft>
              <a:buClr>
                <a:srgbClr val="000000"/>
              </a:buClr>
              <a:buSzPts val="852"/>
              <a:buFont typeface="Arial"/>
              <a:buNone/>
            </a:pPr>
            <a:endParaRPr lang="en-US" sz="1600" dirty="0"/>
          </a:p>
          <a:p>
            <a:pPr marL="0" lvl="0" indent="0" algn="l" rtl="0">
              <a:spcBef>
                <a:spcPts val="0"/>
              </a:spcBef>
              <a:spcAft>
                <a:spcPts val="0"/>
              </a:spcAft>
              <a:buClr>
                <a:srgbClr val="000000"/>
              </a:buClr>
              <a:buSzPts val="852"/>
              <a:buFont typeface="Arial"/>
              <a:buNone/>
            </a:pPr>
            <a:r>
              <a:rPr lang="en-US" sz="1600" dirty="0"/>
              <a:t>DEVELOPMENT of advanced electronics have enabled</a:t>
            </a:r>
          </a:p>
          <a:p>
            <a:pPr marL="0" lvl="0" indent="0" algn="l" rtl="0">
              <a:spcBef>
                <a:spcPts val="0"/>
              </a:spcBef>
              <a:spcAft>
                <a:spcPts val="0"/>
              </a:spcAft>
              <a:buClr>
                <a:srgbClr val="000000"/>
              </a:buClr>
              <a:buSzPts val="852"/>
              <a:buFont typeface="Arial"/>
              <a:buNone/>
            </a:pPr>
            <a:r>
              <a:rPr lang="en-US" sz="1600" dirty="0"/>
              <a:t>building of CubeSats with powerful capabilities that were</a:t>
            </a:r>
          </a:p>
          <a:p>
            <a:pPr marL="0" lvl="0" indent="0" algn="l" rtl="0">
              <a:spcBef>
                <a:spcPts val="0"/>
              </a:spcBef>
              <a:spcAft>
                <a:spcPts val="0"/>
              </a:spcAft>
              <a:buClr>
                <a:srgbClr val="000000"/>
              </a:buClr>
              <a:buSzPts val="852"/>
              <a:buFont typeface="Arial"/>
              <a:buNone/>
            </a:pPr>
            <a:r>
              <a:rPr lang="en-US" sz="1600" dirty="0"/>
              <a:t>previously dominated by larger satellites.</a:t>
            </a:r>
          </a:p>
        </p:txBody>
      </p:sp>
      <p:sp>
        <p:nvSpPr>
          <p:cNvPr id="1359" name="Google Shape;1359;p56">
            <a:hlinkClick r:id="" action="ppaction://hlinkshowjump?jump=previousslide"/>
            <a:extLst>
              <a:ext uri="{FF2B5EF4-FFF2-40B4-BE49-F238E27FC236}">
                <a16:creationId xmlns:a16="http://schemas.microsoft.com/office/drawing/2014/main" id="{DEC5ABE9-4684-88CC-1884-567A211109CC}"/>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E5667FC0-64E3-B6AA-9C87-FF4FD78FEAFA}"/>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E6D8A050-139E-AE91-EDCE-07E387FA94DB}"/>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74A5052C-F61D-D4B3-FE4F-E1D238791D4C}"/>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86B1C367-2549-D15B-0AFB-4200206B14F5}"/>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79729986-18BC-E962-A0D6-71A7F2ADDC16}"/>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AD99A279-8138-7391-1086-120442753782}"/>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0FFF4C41-D371-83BF-CEBF-95DCB2744594}"/>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EC80B106-FE57-E7CA-C915-A545577CDFFB}"/>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C48E85CE-9AA8-A081-5E23-AE2013A6B23B}"/>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7136266"/>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602" name="Google Shape;1602;p64"/>
          <p:cNvPicPr preferRelativeResize="0"/>
          <p:nvPr/>
        </p:nvPicPr>
        <p:blipFill rotWithShape="1">
          <a:blip r:embed="rId3">
            <a:alphaModFix/>
          </a:blip>
          <a:srcRect l="13352" r="12798"/>
          <a:stretch/>
        </p:blipFill>
        <p:spPr>
          <a:xfrm>
            <a:off x="690825" y="1553602"/>
            <a:ext cx="1987555" cy="2018497"/>
          </a:xfrm>
          <a:prstGeom prst="rect">
            <a:avLst/>
          </a:prstGeom>
          <a:noFill/>
          <a:ln>
            <a:noFill/>
          </a:ln>
        </p:spPr>
      </p:pic>
      <p:pic>
        <p:nvPicPr>
          <p:cNvPr id="1603" name="Google Shape;1603;p64"/>
          <p:cNvPicPr preferRelativeResize="0"/>
          <p:nvPr/>
        </p:nvPicPr>
        <p:blipFill rotWithShape="1">
          <a:blip r:embed="rId3">
            <a:alphaModFix/>
          </a:blip>
          <a:srcRect l="13352" r="12798"/>
          <a:stretch/>
        </p:blipFill>
        <p:spPr>
          <a:xfrm>
            <a:off x="2640269" y="1553602"/>
            <a:ext cx="1987555" cy="2018497"/>
          </a:xfrm>
          <a:prstGeom prst="rect">
            <a:avLst/>
          </a:prstGeom>
          <a:noFill/>
          <a:ln>
            <a:noFill/>
          </a:ln>
        </p:spPr>
      </p:pic>
      <p:pic>
        <p:nvPicPr>
          <p:cNvPr id="1604" name="Google Shape;1604;p64"/>
          <p:cNvPicPr preferRelativeResize="0"/>
          <p:nvPr/>
        </p:nvPicPr>
        <p:blipFill rotWithShape="1">
          <a:blip r:embed="rId3">
            <a:alphaModFix/>
          </a:blip>
          <a:srcRect l="13352" r="12798"/>
          <a:stretch/>
        </p:blipFill>
        <p:spPr>
          <a:xfrm>
            <a:off x="4530300" y="1553602"/>
            <a:ext cx="1987555" cy="2018497"/>
          </a:xfrm>
          <a:prstGeom prst="rect">
            <a:avLst/>
          </a:prstGeom>
          <a:noFill/>
          <a:ln>
            <a:noFill/>
          </a:ln>
        </p:spPr>
      </p:pic>
      <p:pic>
        <p:nvPicPr>
          <p:cNvPr id="1605" name="Google Shape;1605;p64"/>
          <p:cNvPicPr preferRelativeResize="0"/>
          <p:nvPr/>
        </p:nvPicPr>
        <p:blipFill rotWithShape="1">
          <a:blip r:embed="rId3">
            <a:alphaModFix/>
          </a:blip>
          <a:srcRect l="13352" r="12798"/>
          <a:stretch/>
        </p:blipFill>
        <p:spPr>
          <a:xfrm>
            <a:off x="6479744" y="1553602"/>
            <a:ext cx="1987555" cy="2018497"/>
          </a:xfrm>
          <a:prstGeom prst="rect">
            <a:avLst/>
          </a:prstGeom>
          <a:noFill/>
          <a:ln>
            <a:noFill/>
          </a:ln>
        </p:spPr>
      </p:pic>
      <p:sp>
        <p:nvSpPr>
          <p:cNvPr id="1606" name="Google Shape;1606;p6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CORE FUNCTIONS OF EPS</a:t>
            </a:r>
            <a:endParaRPr dirty="0"/>
          </a:p>
        </p:txBody>
      </p:sp>
      <p:sp>
        <p:nvSpPr>
          <p:cNvPr id="1608" name="Google Shape;1608;p64"/>
          <p:cNvSpPr txBox="1"/>
          <p:nvPr/>
        </p:nvSpPr>
        <p:spPr>
          <a:xfrm>
            <a:off x="6890571" y="1334110"/>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Regulate</a:t>
            </a:r>
            <a:endParaRPr sz="2500" dirty="0">
              <a:solidFill>
                <a:schemeClr val="lt1"/>
              </a:solidFill>
              <a:latin typeface="Teko"/>
              <a:ea typeface="Teko"/>
              <a:cs typeface="Teko"/>
              <a:sym typeface="Teko"/>
            </a:endParaRPr>
          </a:p>
        </p:txBody>
      </p:sp>
      <p:sp>
        <p:nvSpPr>
          <p:cNvPr id="1609" name="Google Shape;1609;p64"/>
          <p:cNvSpPr txBox="1"/>
          <p:nvPr/>
        </p:nvSpPr>
        <p:spPr>
          <a:xfrm>
            <a:off x="3070597" y="1334110"/>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Store</a:t>
            </a:r>
            <a:endParaRPr sz="2500" dirty="0">
              <a:solidFill>
                <a:schemeClr val="lt1"/>
              </a:solidFill>
              <a:latin typeface="Teko"/>
              <a:ea typeface="Teko"/>
              <a:cs typeface="Teko"/>
              <a:sym typeface="Teko"/>
            </a:endParaRPr>
          </a:p>
        </p:txBody>
      </p:sp>
      <p:sp>
        <p:nvSpPr>
          <p:cNvPr id="1610" name="Google Shape;1610;p64"/>
          <p:cNvSpPr txBox="1"/>
          <p:nvPr/>
        </p:nvSpPr>
        <p:spPr>
          <a:xfrm>
            <a:off x="1125225" y="1334110"/>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Generate</a:t>
            </a:r>
            <a:endParaRPr sz="2500" dirty="0">
              <a:solidFill>
                <a:schemeClr val="lt1"/>
              </a:solidFill>
              <a:latin typeface="Teko"/>
              <a:ea typeface="Teko"/>
              <a:cs typeface="Teko"/>
              <a:sym typeface="Teko"/>
            </a:endParaRPr>
          </a:p>
        </p:txBody>
      </p:sp>
      <p:sp>
        <p:nvSpPr>
          <p:cNvPr id="1611" name="Google Shape;1611;p64"/>
          <p:cNvSpPr txBox="1"/>
          <p:nvPr/>
        </p:nvSpPr>
        <p:spPr>
          <a:xfrm>
            <a:off x="816634" y="3869048"/>
            <a:ext cx="1789200" cy="4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POWER SOURCE</a:t>
            </a:r>
            <a:endParaRPr sz="2500" dirty="0">
              <a:solidFill>
                <a:schemeClr val="lt1"/>
              </a:solidFill>
              <a:latin typeface="Teko"/>
              <a:ea typeface="Teko"/>
              <a:cs typeface="Teko"/>
              <a:sym typeface="Teko"/>
            </a:endParaRPr>
          </a:p>
        </p:txBody>
      </p:sp>
      <p:sp>
        <p:nvSpPr>
          <p:cNvPr id="1612" name="Google Shape;1612;p64"/>
          <p:cNvSpPr txBox="1"/>
          <p:nvPr/>
        </p:nvSpPr>
        <p:spPr>
          <a:xfrm>
            <a:off x="2712516" y="3879116"/>
            <a:ext cx="1789200" cy="4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ENERGY STORAGE</a:t>
            </a:r>
            <a:endParaRPr sz="2500" dirty="0">
              <a:solidFill>
                <a:schemeClr val="lt1"/>
              </a:solidFill>
              <a:latin typeface="Teko"/>
              <a:ea typeface="Teko"/>
              <a:cs typeface="Teko"/>
              <a:sym typeface="Teko"/>
            </a:endParaRPr>
          </a:p>
        </p:txBody>
      </p:sp>
      <p:sp>
        <p:nvSpPr>
          <p:cNvPr id="1613" name="Google Shape;1613;p64"/>
          <p:cNvSpPr txBox="1"/>
          <p:nvPr/>
        </p:nvSpPr>
        <p:spPr>
          <a:xfrm>
            <a:off x="4608398" y="3928176"/>
            <a:ext cx="1789200" cy="4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POWER DISTRIBUTION</a:t>
            </a:r>
            <a:endParaRPr sz="2500" dirty="0">
              <a:solidFill>
                <a:schemeClr val="lt1"/>
              </a:solidFill>
              <a:latin typeface="Teko"/>
              <a:ea typeface="Teko"/>
              <a:cs typeface="Teko"/>
              <a:sym typeface="Teko"/>
            </a:endParaRPr>
          </a:p>
        </p:txBody>
      </p:sp>
      <p:sp>
        <p:nvSpPr>
          <p:cNvPr id="1617" name="Google Shape;1617;p64"/>
          <p:cNvSpPr txBox="1"/>
          <p:nvPr/>
        </p:nvSpPr>
        <p:spPr>
          <a:xfrm>
            <a:off x="6571963" y="3928176"/>
            <a:ext cx="1789200" cy="4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POWER REGULATION AND CONTROL</a:t>
            </a:r>
            <a:endParaRPr sz="2500" dirty="0">
              <a:solidFill>
                <a:schemeClr val="lt1"/>
              </a:solidFill>
              <a:latin typeface="Teko"/>
              <a:ea typeface="Teko"/>
              <a:cs typeface="Teko"/>
              <a:sym typeface="Teko"/>
            </a:endParaRPr>
          </a:p>
        </p:txBody>
      </p:sp>
      <p:sp>
        <p:nvSpPr>
          <p:cNvPr id="1619" name="Google Shape;1619;p64"/>
          <p:cNvSpPr txBox="1"/>
          <p:nvPr/>
        </p:nvSpPr>
        <p:spPr>
          <a:xfrm>
            <a:off x="4817165" y="1334110"/>
            <a:ext cx="1372412"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Distribute</a:t>
            </a:r>
            <a:endParaRPr sz="2500" dirty="0">
              <a:solidFill>
                <a:schemeClr val="lt1"/>
              </a:solidFill>
              <a:latin typeface="Teko"/>
              <a:ea typeface="Teko"/>
              <a:cs typeface="Teko"/>
              <a:sym typeface="Teko"/>
            </a:endParaRPr>
          </a:p>
        </p:txBody>
      </p:sp>
      <p:sp>
        <p:nvSpPr>
          <p:cNvPr id="1620" name="Google Shape;1620;p64">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64"/>
          <p:cNvGrpSpPr/>
          <p:nvPr/>
        </p:nvGrpSpPr>
        <p:grpSpPr>
          <a:xfrm>
            <a:off x="3464675" y="2393656"/>
            <a:ext cx="330600" cy="330600"/>
            <a:chOff x="3683475" y="3214900"/>
            <a:chExt cx="330600" cy="330600"/>
          </a:xfrm>
        </p:grpSpPr>
        <p:sp>
          <p:nvSpPr>
            <p:cNvPr id="1625" name="Google Shape;1625;p64"/>
            <p:cNvSpPr/>
            <p:nvPr/>
          </p:nvSpPr>
          <p:spPr>
            <a:xfrm>
              <a:off x="3683475" y="321490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64"/>
            <p:cNvGrpSpPr/>
            <p:nvPr/>
          </p:nvGrpSpPr>
          <p:grpSpPr>
            <a:xfrm>
              <a:off x="3732675" y="3257925"/>
              <a:ext cx="232192" cy="244530"/>
              <a:chOff x="2304475" y="1629925"/>
              <a:chExt cx="156675" cy="165000"/>
            </a:xfrm>
          </p:grpSpPr>
          <p:sp>
            <p:nvSpPr>
              <p:cNvPr id="1627" name="Google Shape;1627;p64"/>
              <p:cNvSpPr/>
              <p:nvPr/>
            </p:nvSpPr>
            <p:spPr>
              <a:xfrm>
                <a:off x="2344000" y="1696475"/>
                <a:ext cx="76950" cy="65875"/>
              </a:xfrm>
              <a:custGeom>
                <a:avLst/>
                <a:gdLst/>
                <a:ahLst/>
                <a:cxnLst/>
                <a:rect l="l" t="t" r="r" b="b"/>
                <a:pathLst>
                  <a:path w="3078" h="2635" fill="none" extrusionOk="0">
                    <a:moveTo>
                      <a:pt x="0" y="1"/>
                    </a:moveTo>
                    <a:lnTo>
                      <a:pt x="3078" y="1"/>
                    </a:lnTo>
                    <a:lnTo>
                      <a:pt x="1553" y="2635"/>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4"/>
              <p:cNvSpPr/>
              <p:nvPr/>
            </p:nvSpPr>
            <p:spPr>
              <a:xfrm>
                <a:off x="2394600" y="1650725"/>
                <a:ext cx="66550" cy="90150"/>
              </a:xfrm>
              <a:custGeom>
                <a:avLst/>
                <a:gdLst/>
                <a:ahLst/>
                <a:cxnLst/>
                <a:rect l="l" t="t" r="r" b="b"/>
                <a:pathLst>
                  <a:path w="2662" h="3606" fill="none" extrusionOk="0">
                    <a:moveTo>
                      <a:pt x="1830" y="2690"/>
                    </a:moveTo>
                    <a:cubicBezTo>
                      <a:pt x="1830" y="2829"/>
                      <a:pt x="1802" y="2940"/>
                      <a:pt x="1802" y="3051"/>
                    </a:cubicBezTo>
                    <a:lnTo>
                      <a:pt x="2107" y="3605"/>
                    </a:lnTo>
                    <a:cubicBezTo>
                      <a:pt x="2662" y="1997"/>
                      <a:pt x="1664" y="306"/>
                      <a:pt x="0" y="1"/>
                    </a:cubicBezTo>
                    <a:lnTo>
                      <a:pt x="333" y="555"/>
                    </a:lnTo>
                    <a:cubicBezTo>
                      <a:pt x="1220" y="888"/>
                      <a:pt x="1830" y="1747"/>
                      <a:pt x="1830" y="2690"/>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2314175" y="1650725"/>
                <a:ext cx="56175" cy="90150"/>
              </a:xfrm>
              <a:custGeom>
                <a:avLst/>
                <a:gdLst/>
                <a:ahLst/>
                <a:cxnLst/>
                <a:rect l="l" t="t" r="r" b="b"/>
                <a:pathLst>
                  <a:path w="2247" h="3606" fill="none" extrusionOk="0">
                    <a:moveTo>
                      <a:pt x="444" y="2690"/>
                    </a:moveTo>
                    <a:cubicBezTo>
                      <a:pt x="444" y="1747"/>
                      <a:pt x="1027" y="888"/>
                      <a:pt x="1914" y="555"/>
                    </a:cubicBezTo>
                    <a:lnTo>
                      <a:pt x="2247" y="1"/>
                    </a:lnTo>
                    <a:cubicBezTo>
                      <a:pt x="944" y="223"/>
                      <a:pt x="1" y="1359"/>
                      <a:pt x="1" y="2690"/>
                    </a:cubicBezTo>
                    <a:cubicBezTo>
                      <a:pt x="1" y="2995"/>
                      <a:pt x="29" y="3300"/>
                      <a:pt x="139" y="3605"/>
                    </a:cubicBezTo>
                    <a:lnTo>
                      <a:pt x="472" y="3051"/>
                    </a:lnTo>
                    <a:cubicBezTo>
                      <a:pt x="444" y="2940"/>
                      <a:pt x="444" y="2801"/>
                      <a:pt x="444" y="2690"/>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4"/>
              <p:cNvSpPr/>
              <p:nvPr/>
            </p:nvSpPr>
            <p:spPr>
              <a:xfrm>
                <a:off x="2330825" y="1763725"/>
                <a:ext cx="103300" cy="31200"/>
              </a:xfrm>
              <a:custGeom>
                <a:avLst/>
                <a:gdLst/>
                <a:ahLst/>
                <a:cxnLst/>
                <a:rect l="l" t="t" r="r" b="b"/>
                <a:pathLst>
                  <a:path w="4132" h="1248" fill="none" extrusionOk="0">
                    <a:moveTo>
                      <a:pt x="3494" y="0"/>
                    </a:moveTo>
                    <a:cubicBezTo>
                      <a:pt x="2662" y="638"/>
                      <a:pt x="1497" y="638"/>
                      <a:pt x="666" y="0"/>
                    </a:cubicBezTo>
                    <a:lnTo>
                      <a:pt x="0" y="0"/>
                    </a:lnTo>
                    <a:cubicBezTo>
                      <a:pt x="1109" y="1248"/>
                      <a:pt x="3050" y="1248"/>
                      <a:pt x="4131" y="0"/>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4"/>
              <p:cNvSpPr/>
              <p:nvPr/>
            </p:nvSpPr>
            <p:spPr>
              <a:xfrm>
                <a:off x="2304475" y="1726975"/>
                <a:ext cx="43000" cy="36775"/>
              </a:xfrm>
              <a:custGeom>
                <a:avLst/>
                <a:gdLst/>
                <a:ahLst/>
                <a:cxnLst/>
                <a:rect l="l" t="t" r="r" b="b"/>
                <a:pathLst>
                  <a:path w="1720" h="1471" fill="none" extrusionOk="0">
                    <a:moveTo>
                      <a:pt x="860" y="1"/>
                    </a:moveTo>
                    <a:lnTo>
                      <a:pt x="527" y="555"/>
                    </a:lnTo>
                    <a:lnTo>
                      <a:pt x="1" y="1470"/>
                    </a:lnTo>
                    <a:lnTo>
                      <a:pt x="1720" y="1470"/>
                    </a:lnTo>
                    <a:cubicBezTo>
                      <a:pt x="1248" y="1110"/>
                      <a:pt x="943" y="583"/>
                      <a:pt x="860" y="1"/>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2418150" y="1726975"/>
                <a:ext cx="43000" cy="36775"/>
              </a:xfrm>
              <a:custGeom>
                <a:avLst/>
                <a:gdLst/>
                <a:ahLst/>
                <a:cxnLst/>
                <a:rect l="l" t="t" r="r" b="b"/>
                <a:pathLst>
                  <a:path w="1720" h="1471" fill="none" extrusionOk="0">
                    <a:moveTo>
                      <a:pt x="1165" y="555"/>
                    </a:moveTo>
                    <a:lnTo>
                      <a:pt x="860" y="1"/>
                    </a:lnTo>
                    <a:cubicBezTo>
                      <a:pt x="777" y="583"/>
                      <a:pt x="472" y="1110"/>
                      <a:pt x="1" y="1470"/>
                    </a:cubicBezTo>
                    <a:lnTo>
                      <a:pt x="1720" y="1470"/>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4"/>
              <p:cNvSpPr/>
              <p:nvPr/>
            </p:nvSpPr>
            <p:spPr>
              <a:xfrm>
                <a:off x="2362000" y="1629925"/>
                <a:ext cx="40925" cy="34700"/>
              </a:xfrm>
              <a:custGeom>
                <a:avLst/>
                <a:gdLst/>
                <a:ahLst/>
                <a:cxnLst/>
                <a:rect l="l" t="t" r="r" b="b"/>
                <a:pathLst>
                  <a:path w="1637" h="1388" fill="none" extrusionOk="0">
                    <a:moveTo>
                      <a:pt x="1304" y="833"/>
                    </a:moveTo>
                    <a:lnTo>
                      <a:pt x="833" y="1"/>
                    </a:lnTo>
                    <a:lnTo>
                      <a:pt x="334" y="833"/>
                    </a:lnTo>
                    <a:lnTo>
                      <a:pt x="1" y="1387"/>
                    </a:lnTo>
                    <a:cubicBezTo>
                      <a:pt x="528" y="1193"/>
                      <a:pt x="1110" y="1193"/>
                      <a:pt x="1637" y="1387"/>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4" name="Google Shape;1634;p64"/>
          <p:cNvGrpSpPr/>
          <p:nvPr/>
        </p:nvGrpSpPr>
        <p:grpSpPr>
          <a:xfrm>
            <a:off x="1505661" y="2393656"/>
            <a:ext cx="330600" cy="330600"/>
            <a:chOff x="3731550" y="1848250"/>
            <a:chExt cx="330600" cy="330600"/>
          </a:xfrm>
        </p:grpSpPr>
        <p:sp>
          <p:nvSpPr>
            <p:cNvPr id="1635" name="Google Shape;1635;p64"/>
            <p:cNvSpPr/>
            <p:nvPr/>
          </p:nvSpPr>
          <p:spPr>
            <a:xfrm>
              <a:off x="3731550" y="184825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36" name="Google Shape;1636;p64"/>
            <p:cNvGrpSpPr/>
            <p:nvPr/>
          </p:nvGrpSpPr>
          <p:grpSpPr>
            <a:xfrm>
              <a:off x="3780739" y="1897434"/>
              <a:ext cx="232225" cy="232208"/>
              <a:chOff x="2301700" y="2072850"/>
              <a:chExt cx="162225" cy="162225"/>
            </a:xfrm>
          </p:grpSpPr>
          <p:sp>
            <p:nvSpPr>
              <p:cNvPr id="1637" name="Google Shape;1637;p64"/>
              <p:cNvSpPr/>
              <p:nvPr/>
            </p:nvSpPr>
            <p:spPr>
              <a:xfrm>
                <a:off x="2325275" y="2096425"/>
                <a:ext cx="115075" cy="115075"/>
              </a:xfrm>
              <a:custGeom>
                <a:avLst/>
                <a:gdLst/>
                <a:ahLst/>
                <a:cxnLst/>
                <a:rect l="l" t="t" r="r" b="b"/>
                <a:pathLst>
                  <a:path w="4603" h="4603" fill="none" extrusionOk="0">
                    <a:moveTo>
                      <a:pt x="2302" y="0"/>
                    </a:moveTo>
                    <a:lnTo>
                      <a:pt x="2302" y="4603"/>
                    </a:lnTo>
                    <a:moveTo>
                      <a:pt x="4603" y="2302"/>
                    </a:moveTo>
                    <a:lnTo>
                      <a:pt x="0" y="2302"/>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64"/>
              <p:cNvSpPr/>
              <p:nvPr/>
            </p:nvSpPr>
            <p:spPr>
              <a:xfrm>
                <a:off x="2301700" y="2072850"/>
                <a:ext cx="162225" cy="162225"/>
              </a:xfrm>
              <a:custGeom>
                <a:avLst/>
                <a:gdLst/>
                <a:ahLst/>
                <a:cxnLst/>
                <a:rect l="l" t="t" r="r" b="b"/>
                <a:pathLst>
                  <a:path w="6489" h="6489" fill="none" extrusionOk="0">
                    <a:moveTo>
                      <a:pt x="1" y="3245"/>
                    </a:moveTo>
                    <a:lnTo>
                      <a:pt x="3245" y="1"/>
                    </a:lnTo>
                    <a:lnTo>
                      <a:pt x="6489" y="3245"/>
                    </a:lnTo>
                    <a:lnTo>
                      <a:pt x="3245" y="6488"/>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4"/>
              <p:cNvSpPr/>
              <p:nvPr/>
            </p:nvSpPr>
            <p:spPr>
              <a:xfrm>
                <a:off x="2325275" y="2096425"/>
                <a:ext cx="114400" cy="115075"/>
              </a:xfrm>
              <a:custGeom>
                <a:avLst/>
                <a:gdLst/>
                <a:ahLst/>
                <a:cxnLst/>
                <a:rect l="l" t="t" r="r" b="b"/>
                <a:pathLst>
                  <a:path w="4576" h="4603" fill="none" extrusionOk="0">
                    <a:moveTo>
                      <a:pt x="0" y="0"/>
                    </a:moveTo>
                    <a:lnTo>
                      <a:pt x="4575" y="0"/>
                    </a:lnTo>
                    <a:lnTo>
                      <a:pt x="4575" y="4603"/>
                    </a:lnTo>
                    <a:lnTo>
                      <a:pt x="0" y="4603"/>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4"/>
              <p:cNvSpPr/>
              <p:nvPr/>
            </p:nvSpPr>
            <p:spPr>
              <a:xfrm>
                <a:off x="2364100" y="2140100"/>
                <a:ext cx="31900" cy="31900"/>
              </a:xfrm>
              <a:custGeom>
                <a:avLst/>
                <a:gdLst/>
                <a:ahLst/>
                <a:cxnLst/>
                <a:rect l="l" t="t" r="r" b="b"/>
                <a:pathLst>
                  <a:path w="1276" h="1276" fill="none" extrusionOk="0">
                    <a:moveTo>
                      <a:pt x="1275" y="555"/>
                    </a:moveTo>
                    <a:cubicBezTo>
                      <a:pt x="1275" y="1054"/>
                      <a:pt x="693" y="1275"/>
                      <a:pt x="361" y="943"/>
                    </a:cubicBezTo>
                    <a:cubicBezTo>
                      <a:pt x="0" y="582"/>
                      <a:pt x="250" y="0"/>
                      <a:pt x="749" y="0"/>
                    </a:cubicBezTo>
                    <a:cubicBezTo>
                      <a:pt x="1054" y="0"/>
                      <a:pt x="1275" y="250"/>
                      <a:pt x="1275" y="555"/>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1" name="Google Shape;1641;p64"/>
          <p:cNvGrpSpPr/>
          <p:nvPr/>
        </p:nvGrpSpPr>
        <p:grpSpPr>
          <a:xfrm>
            <a:off x="5338075" y="2393656"/>
            <a:ext cx="330600" cy="330600"/>
            <a:chOff x="4916375" y="2234100"/>
            <a:chExt cx="330600" cy="330600"/>
          </a:xfrm>
        </p:grpSpPr>
        <p:sp>
          <p:nvSpPr>
            <p:cNvPr id="1642" name="Google Shape;1642;p64"/>
            <p:cNvSpPr/>
            <p:nvPr/>
          </p:nvSpPr>
          <p:spPr>
            <a:xfrm>
              <a:off x="4916375" y="223410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64"/>
            <p:cNvGrpSpPr/>
            <p:nvPr/>
          </p:nvGrpSpPr>
          <p:grpSpPr>
            <a:xfrm>
              <a:off x="4952716" y="2289732"/>
              <a:ext cx="232217" cy="232183"/>
              <a:chOff x="2272577" y="2515127"/>
              <a:chExt cx="167775" cy="167750"/>
            </a:xfrm>
          </p:grpSpPr>
          <p:sp>
            <p:nvSpPr>
              <p:cNvPr id="1644" name="Google Shape;1644;p64"/>
              <p:cNvSpPr/>
              <p:nvPr/>
            </p:nvSpPr>
            <p:spPr>
              <a:xfrm>
                <a:off x="2272577" y="2515127"/>
                <a:ext cx="167775" cy="167750"/>
              </a:xfrm>
              <a:custGeom>
                <a:avLst/>
                <a:gdLst/>
                <a:ahLst/>
                <a:cxnLst/>
                <a:rect l="l" t="t" r="r" b="b"/>
                <a:pathLst>
                  <a:path w="6711" h="6710" fill="none" extrusionOk="0">
                    <a:moveTo>
                      <a:pt x="6710" y="2884"/>
                    </a:moveTo>
                    <a:cubicBezTo>
                      <a:pt x="6710" y="5435"/>
                      <a:pt x="3633" y="6710"/>
                      <a:pt x="1831" y="4908"/>
                    </a:cubicBezTo>
                    <a:cubicBezTo>
                      <a:pt x="1" y="3106"/>
                      <a:pt x="1304" y="0"/>
                      <a:pt x="3855" y="0"/>
                    </a:cubicBezTo>
                    <a:cubicBezTo>
                      <a:pt x="5435" y="0"/>
                      <a:pt x="6710" y="1276"/>
                      <a:pt x="6710" y="2884"/>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2305852" y="2551852"/>
                <a:ext cx="125475" cy="106775"/>
              </a:xfrm>
              <a:custGeom>
                <a:avLst/>
                <a:gdLst/>
                <a:ahLst/>
                <a:cxnLst/>
                <a:rect l="l" t="t" r="r" b="b"/>
                <a:pathLst>
                  <a:path w="5019" h="4271" fill="none" extrusionOk="0">
                    <a:moveTo>
                      <a:pt x="1" y="1"/>
                    </a:moveTo>
                    <a:lnTo>
                      <a:pt x="5019" y="1"/>
                    </a:lnTo>
                    <a:lnTo>
                      <a:pt x="2524" y="4270"/>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2349527" y="2573352"/>
                <a:ext cx="31900" cy="31900"/>
              </a:xfrm>
              <a:custGeom>
                <a:avLst/>
                <a:gdLst/>
                <a:ahLst/>
                <a:cxnLst/>
                <a:rect l="l" t="t" r="r" b="b"/>
                <a:pathLst>
                  <a:path w="1276" h="1276" fill="none" extrusionOk="0">
                    <a:moveTo>
                      <a:pt x="1276" y="555"/>
                    </a:moveTo>
                    <a:cubicBezTo>
                      <a:pt x="1276" y="1026"/>
                      <a:pt x="694" y="1276"/>
                      <a:pt x="361" y="943"/>
                    </a:cubicBezTo>
                    <a:cubicBezTo>
                      <a:pt x="0" y="582"/>
                      <a:pt x="250" y="0"/>
                      <a:pt x="721" y="0"/>
                    </a:cubicBezTo>
                    <a:cubicBezTo>
                      <a:pt x="1026" y="0"/>
                      <a:pt x="1276" y="250"/>
                      <a:pt x="1276" y="555"/>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7" name="Google Shape;1647;p64"/>
          <p:cNvGrpSpPr/>
          <p:nvPr/>
        </p:nvGrpSpPr>
        <p:grpSpPr>
          <a:xfrm>
            <a:off x="7280425" y="2393656"/>
            <a:ext cx="330600" cy="330600"/>
            <a:chOff x="4993450" y="3100900"/>
            <a:chExt cx="330600" cy="330600"/>
          </a:xfrm>
        </p:grpSpPr>
        <p:sp>
          <p:nvSpPr>
            <p:cNvPr id="1648" name="Google Shape;1648;p64"/>
            <p:cNvSpPr/>
            <p:nvPr/>
          </p:nvSpPr>
          <p:spPr>
            <a:xfrm>
              <a:off x="4993450" y="310090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64"/>
            <p:cNvGrpSpPr/>
            <p:nvPr/>
          </p:nvGrpSpPr>
          <p:grpSpPr>
            <a:xfrm>
              <a:off x="5042630" y="3150101"/>
              <a:ext cx="232225" cy="232193"/>
              <a:chOff x="2301700" y="3844525"/>
              <a:chExt cx="162225" cy="162225"/>
            </a:xfrm>
          </p:grpSpPr>
          <p:sp>
            <p:nvSpPr>
              <p:cNvPr id="1650" name="Google Shape;1650;p64"/>
              <p:cNvSpPr/>
              <p:nvPr/>
            </p:nvSpPr>
            <p:spPr>
              <a:xfrm>
                <a:off x="2341900" y="3885425"/>
                <a:ext cx="81125" cy="81100"/>
              </a:xfrm>
              <a:custGeom>
                <a:avLst/>
                <a:gdLst/>
                <a:ahLst/>
                <a:cxnLst/>
                <a:rect l="l" t="t" r="r" b="b"/>
                <a:pathLst>
                  <a:path w="3245" h="3244" fill="none" extrusionOk="0">
                    <a:moveTo>
                      <a:pt x="3245" y="0"/>
                    </a:moveTo>
                    <a:lnTo>
                      <a:pt x="1" y="3244"/>
                    </a:lnTo>
                    <a:moveTo>
                      <a:pt x="3245" y="3244"/>
                    </a:moveTo>
                    <a:lnTo>
                      <a:pt x="1" y="0"/>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2301700" y="3844525"/>
                <a:ext cx="162225" cy="162225"/>
              </a:xfrm>
              <a:custGeom>
                <a:avLst/>
                <a:gdLst/>
                <a:ahLst/>
                <a:cxnLst/>
                <a:rect l="l" t="t" r="r" b="b"/>
                <a:pathLst>
                  <a:path w="6489" h="6489" fill="none" extrusionOk="0">
                    <a:moveTo>
                      <a:pt x="1" y="3244"/>
                    </a:moveTo>
                    <a:lnTo>
                      <a:pt x="3245" y="0"/>
                    </a:lnTo>
                    <a:lnTo>
                      <a:pt x="6489" y="3244"/>
                    </a:lnTo>
                    <a:lnTo>
                      <a:pt x="3245" y="6488"/>
                    </a:ln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2368950" y="3908300"/>
                <a:ext cx="28425" cy="36050"/>
              </a:xfrm>
              <a:custGeom>
                <a:avLst/>
                <a:gdLst/>
                <a:ahLst/>
                <a:cxnLst/>
                <a:rect l="l" t="t" r="r" b="b"/>
                <a:pathLst>
                  <a:path w="1137" h="1442" fill="none" extrusionOk="0">
                    <a:moveTo>
                      <a:pt x="943" y="1109"/>
                    </a:moveTo>
                    <a:cubicBezTo>
                      <a:pt x="582" y="1442"/>
                      <a:pt x="0" y="1192"/>
                      <a:pt x="0" y="721"/>
                    </a:cubicBezTo>
                    <a:cubicBezTo>
                      <a:pt x="0" y="222"/>
                      <a:pt x="582" y="0"/>
                      <a:pt x="943" y="333"/>
                    </a:cubicBezTo>
                    <a:cubicBezTo>
                      <a:pt x="1137" y="527"/>
                      <a:pt x="1137" y="887"/>
                      <a:pt x="943" y="1109"/>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a:off x="2306550" y="3869475"/>
                <a:ext cx="131725" cy="131725"/>
              </a:xfrm>
              <a:custGeom>
                <a:avLst/>
                <a:gdLst/>
                <a:ahLst/>
                <a:cxnLst/>
                <a:rect l="l" t="t" r="r" b="b"/>
                <a:pathLst>
                  <a:path w="5269" h="5269" fill="none" extrusionOk="0">
                    <a:moveTo>
                      <a:pt x="5269" y="2246"/>
                    </a:moveTo>
                    <a:cubicBezTo>
                      <a:pt x="5269" y="4270"/>
                      <a:pt x="2829" y="5268"/>
                      <a:pt x="1415" y="3854"/>
                    </a:cubicBezTo>
                    <a:cubicBezTo>
                      <a:pt x="1" y="2412"/>
                      <a:pt x="999" y="0"/>
                      <a:pt x="3023" y="0"/>
                    </a:cubicBezTo>
                    <a:cubicBezTo>
                      <a:pt x="4243" y="0"/>
                      <a:pt x="5269" y="998"/>
                      <a:pt x="5269" y="2246"/>
                    </a:cubicBezTo>
                    <a:close/>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4212;p137">
            <a:extLst>
              <a:ext uri="{FF2B5EF4-FFF2-40B4-BE49-F238E27FC236}">
                <a16:creationId xmlns:a16="http://schemas.microsoft.com/office/drawing/2014/main" id="{16C4123C-FD7E-D382-CA47-C55919A5F1D0}"/>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177E73A1-4169-B134-5D5A-D226638B0DC1}"/>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BF1610FD-21BD-2C5E-D551-7C5D53BDC4C7}"/>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68B00FED-687F-E4B2-1101-3023145DD8AC}"/>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6B12182F-0981-B9AF-40F0-3C515FA46157}"/>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19F9B592-5F85-C65D-35AA-6034FDE6460F}"/>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D4898E3F-B0FA-73B9-213A-B13736C59264}"/>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220E1F2C-2F6C-3798-5544-3D5CCB8A378E}"/>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C4DB61CA-E3BC-51D9-AC0A-6C148BCD68F7}"/>
            </a:ext>
          </a:extLst>
        </p:cNvPr>
        <p:cNvGrpSpPr/>
        <p:nvPr/>
      </p:nvGrpSpPr>
      <p:grpSpPr>
        <a:xfrm>
          <a:off x="0" y="0"/>
          <a:ext cx="0" cy="0"/>
          <a:chOff x="0" y="0"/>
          <a:chExt cx="0" cy="0"/>
        </a:xfrm>
      </p:grpSpPr>
      <p:sp>
        <p:nvSpPr>
          <p:cNvPr id="1357" name="Google Shape;1357;p56">
            <a:extLst>
              <a:ext uri="{FF2B5EF4-FFF2-40B4-BE49-F238E27FC236}">
                <a16:creationId xmlns:a16="http://schemas.microsoft.com/office/drawing/2014/main" id="{B74A3322-3BB4-4953-FD4C-5A76BD93429E}"/>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dirty="0"/>
              <a:t>Basic Components of CubeSAT EPS</a:t>
            </a:r>
            <a:endParaRPr b="0" dirty="0"/>
          </a:p>
        </p:txBody>
      </p:sp>
      <p:sp>
        <p:nvSpPr>
          <p:cNvPr id="1359" name="Google Shape;1359;p56">
            <a:hlinkClick r:id="" action="ppaction://hlinkshowjump?jump=previousslide"/>
            <a:extLst>
              <a:ext uri="{FF2B5EF4-FFF2-40B4-BE49-F238E27FC236}">
                <a16:creationId xmlns:a16="http://schemas.microsoft.com/office/drawing/2014/main" id="{F6FA7B6A-41CF-E6AE-89A0-32A1A7F825D8}"/>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A76B4A71-0275-0E14-D8F9-C920CEBFC1B8}"/>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C9EE22C0-B7D2-4DB4-AEBC-7C717439254C}"/>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D1383C31-2E72-C96F-608E-808866E0294F}"/>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50A09E54-2B93-8762-7BA4-F866EF1C3269}"/>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7CC9889F-BDBA-9114-AC7B-FD84FEA28278}"/>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52F14C1B-A01E-8B90-BD62-FD2CA54469D8}"/>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C044056A-6829-AD97-632A-4B17E456B530}"/>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B23E5CFE-91D2-34A5-9041-2FA2292A9752}"/>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9F53622C-FBCE-6205-3607-80BB4748413D}"/>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1CF14AA2-CE23-923F-CB48-3F036FA897D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04733" y="1551858"/>
            <a:ext cx="1017717" cy="2243925"/>
          </a:xfrm>
          <a:prstGeom prst="rect">
            <a:avLst/>
          </a:prstGeom>
        </p:spPr>
      </p:pic>
      <p:pic>
        <p:nvPicPr>
          <p:cNvPr id="15" name="Picture 14">
            <a:extLst>
              <a:ext uri="{FF2B5EF4-FFF2-40B4-BE49-F238E27FC236}">
                <a16:creationId xmlns:a16="http://schemas.microsoft.com/office/drawing/2014/main" id="{CA598ECB-AE62-4F76-25DD-EF506A13E4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240346" y="2068788"/>
            <a:ext cx="1017717" cy="2243925"/>
          </a:xfrm>
          <a:prstGeom prst="rect">
            <a:avLst/>
          </a:prstGeom>
        </p:spPr>
      </p:pic>
      <p:sp>
        <p:nvSpPr>
          <p:cNvPr id="17" name="Google Shape;1610;p64">
            <a:extLst>
              <a:ext uri="{FF2B5EF4-FFF2-40B4-BE49-F238E27FC236}">
                <a16:creationId xmlns:a16="http://schemas.microsoft.com/office/drawing/2014/main" id="{44C1C13F-AB31-179B-7E5D-774C8E01A643}"/>
              </a:ext>
            </a:extLst>
          </p:cNvPr>
          <p:cNvSpPr txBox="1"/>
          <p:nvPr/>
        </p:nvSpPr>
        <p:spPr>
          <a:xfrm>
            <a:off x="3231241" y="1523987"/>
            <a:ext cx="1340759" cy="7590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Teko"/>
                <a:ea typeface="Teko"/>
                <a:cs typeface="Teko"/>
                <a:sym typeface="Teko"/>
              </a:rPr>
              <a:t>Power Conversion</a:t>
            </a:r>
            <a:endParaRPr sz="2500" dirty="0">
              <a:solidFill>
                <a:schemeClr val="lt1"/>
              </a:solidFill>
              <a:latin typeface="Teko"/>
              <a:ea typeface="Teko"/>
              <a:cs typeface="Teko"/>
              <a:sym typeface="Teko"/>
            </a:endParaRPr>
          </a:p>
        </p:txBody>
      </p:sp>
      <p:sp>
        <p:nvSpPr>
          <p:cNvPr id="18" name="Google Shape;1610;p64">
            <a:extLst>
              <a:ext uri="{FF2B5EF4-FFF2-40B4-BE49-F238E27FC236}">
                <a16:creationId xmlns:a16="http://schemas.microsoft.com/office/drawing/2014/main" id="{8147549F-EA8B-9431-5657-A47D1EBC9A34}"/>
              </a:ext>
            </a:extLst>
          </p:cNvPr>
          <p:cNvSpPr txBox="1"/>
          <p:nvPr/>
        </p:nvSpPr>
        <p:spPr>
          <a:xfrm>
            <a:off x="5010411" y="1523987"/>
            <a:ext cx="1340759" cy="7590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Teko"/>
                <a:ea typeface="Teko"/>
                <a:cs typeface="Teko"/>
                <a:sym typeface="Teko"/>
              </a:rPr>
              <a:t>Power Distribution</a:t>
            </a:r>
            <a:endParaRPr sz="2500" dirty="0">
              <a:solidFill>
                <a:schemeClr val="lt1"/>
              </a:solidFill>
              <a:latin typeface="Teko"/>
              <a:ea typeface="Teko"/>
              <a:cs typeface="Teko"/>
              <a:sym typeface="Teko"/>
            </a:endParaRPr>
          </a:p>
        </p:txBody>
      </p:sp>
      <p:sp>
        <p:nvSpPr>
          <p:cNvPr id="19" name="Google Shape;1610;p64">
            <a:extLst>
              <a:ext uri="{FF2B5EF4-FFF2-40B4-BE49-F238E27FC236}">
                <a16:creationId xmlns:a16="http://schemas.microsoft.com/office/drawing/2014/main" id="{3993EE32-DEC2-B58B-6A22-832317A3DC17}"/>
              </a:ext>
            </a:extLst>
          </p:cNvPr>
          <p:cNvSpPr txBox="1"/>
          <p:nvPr/>
        </p:nvSpPr>
        <p:spPr>
          <a:xfrm>
            <a:off x="3301865" y="2933589"/>
            <a:ext cx="1340759" cy="7590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Teko"/>
                <a:ea typeface="Teko"/>
                <a:cs typeface="Teko"/>
                <a:sym typeface="Teko"/>
              </a:rPr>
              <a:t>Energy Storage</a:t>
            </a:r>
            <a:endParaRPr sz="2500" dirty="0">
              <a:solidFill>
                <a:schemeClr val="lt1"/>
              </a:solidFill>
              <a:latin typeface="Teko"/>
              <a:ea typeface="Teko"/>
              <a:cs typeface="Teko"/>
              <a:sym typeface="Teko"/>
            </a:endParaRPr>
          </a:p>
        </p:txBody>
      </p:sp>
      <p:sp>
        <p:nvSpPr>
          <p:cNvPr id="21" name="Google Shape;1609;p64">
            <a:extLst>
              <a:ext uri="{FF2B5EF4-FFF2-40B4-BE49-F238E27FC236}">
                <a16:creationId xmlns:a16="http://schemas.microsoft.com/office/drawing/2014/main" id="{DC06A9B3-ACD3-AA71-1FCC-FF451D1A78A4}"/>
              </a:ext>
            </a:extLst>
          </p:cNvPr>
          <p:cNvSpPr txBox="1"/>
          <p:nvPr/>
        </p:nvSpPr>
        <p:spPr>
          <a:xfrm>
            <a:off x="7168165" y="1551858"/>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LOADS</a:t>
            </a:r>
            <a:endParaRPr sz="2500" dirty="0">
              <a:solidFill>
                <a:schemeClr val="lt1"/>
              </a:solidFill>
              <a:latin typeface="Teko"/>
              <a:ea typeface="Teko"/>
              <a:cs typeface="Teko"/>
              <a:sym typeface="Teko"/>
            </a:endParaRPr>
          </a:p>
        </p:txBody>
      </p:sp>
      <p:sp>
        <p:nvSpPr>
          <p:cNvPr id="22" name="Google Shape;1609;p64">
            <a:extLst>
              <a:ext uri="{FF2B5EF4-FFF2-40B4-BE49-F238E27FC236}">
                <a16:creationId xmlns:a16="http://schemas.microsoft.com/office/drawing/2014/main" id="{F4A56169-06A2-1852-32CD-CEF9B4325DA5}"/>
              </a:ext>
            </a:extLst>
          </p:cNvPr>
          <p:cNvSpPr txBox="1"/>
          <p:nvPr/>
        </p:nvSpPr>
        <p:spPr>
          <a:xfrm>
            <a:off x="7168165" y="2118089"/>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LOADS</a:t>
            </a:r>
            <a:endParaRPr sz="2500" dirty="0">
              <a:solidFill>
                <a:schemeClr val="lt1"/>
              </a:solidFill>
              <a:latin typeface="Teko"/>
              <a:ea typeface="Teko"/>
              <a:cs typeface="Teko"/>
              <a:sym typeface="Teko"/>
            </a:endParaRPr>
          </a:p>
        </p:txBody>
      </p:sp>
      <p:sp>
        <p:nvSpPr>
          <p:cNvPr id="23" name="Google Shape;1609;p64">
            <a:extLst>
              <a:ext uri="{FF2B5EF4-FFF2-40B4-BE49-F238E27FC236}">
                <a16:creationId xmlns:a16="http://schemas.microsoft.com/office/drawing/2014/main" id="{03E90097-0942-78FA-8925-0E19CD6D0C0F}"/>
              </a:ext>
            </a:extLst>
          </p:cNvPr>
          <p:cNvSpPr txBox="1"/>
          <p:nvPr/>
        </p:nvSpPr>
        <p:spPr>
          <a:xfrm>
            <a:off x="7168165" y="2684320"/>
            <a:ext cx="1110300"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LOADS</a:t>
            </a:r>
            <a:endParaRPr sz="2500" dirty="0">
              <a:solidFill>
                <a:schemeClr val="lt1"/>
              </a:solidFill>
              <a:latin typeface="Teko"/>
              <a:ea typeface="Teko"/>
              <a:cs typeface="Teko"/>
              <a:sym typeface="Teko"/>
            </a:endParaRPr>
          </a:p>
        </p:txBody>
      </p:sp>
      <p:cxnSp>
        <p:nvCxnSpPr>
          <p:cNvPr id="26" name="Google Shape;1789;p67">
            <a:extLst>
              <a:ext uri="{FF2B5EF4-FFF2-40B4-BE49-F238E27FC236}">
                <a16:creationId xmlns:a16="http://schemas.microsoft.com/office/drawing/2014/main" id="{5CAD5BAA-52DE-8588-1F4D-E45105793EC1}"/>
              </a:ext>
            </a:extLst>
          </p:cNvPr>
          <p:cNvCxnSpPr>
            <a:cxnSpLocks/>
          </p:cNvCxnSpPr>
          <p:nvPr/>
        </p:nvCxnSpPr>
        <p:spPr>
          <a:xfrm flipV="1">
            <a:off x="2258063" y="2570206"/>
            <a:ext cx="206515" cy="3088"/>
          </a:xfrm>
          <a:prstGeom prst="straightConnector1">
            <a:avLst/>
          </a:prstGeom>
          <a:noFill/>
          <a:ln w="19050" cap="flat" cmpd="sng">
            <a:solidFill>
              <a:schemeClr val="lt1"/>
            </a:solidFill>
            <a:prstDash val="solid"/>
            <a:round/>
            <a:headEnd type="none" w="med" len="med"/>
            <a:tailEnd type="none" w="med" len="med"/>
          </a:ln>
        </p:spPr>
      </p:cxnSp>
      <p:cxnSp>
        <p:nvCxnSpPr>
          <p:cNvPr id="27" name="Google Shape;1789;p67">
            <a:extLst>
              <a:ext uri="{FF2B5EF4-FFF2-40B4-BE49-F238E27FC236}">
                <a16:creationId xmlns:a16="http://schemas.microsoft.com/office/drawing/2014/main" id="{6FBD47F3-4964-99E4-E764-67A08B542C12}"/>
              </a:ext>
            </a:extLst>
          </p:cNvPr>
          <p:cNvCxnSpPr>
            <a:cxnSpLocks/>
          </p:cNvCxnSpPr>
          <p:nvPr/>
        </p:nvCxnSpPr>
        <p:spPr>
          <a:xfrm flipV="1">
            <a:off x="2464578" y="1798306"/>
            <a:ext cx="0" cy="771900"/>
          </a:xfrm>
          <a:prstGeom prst="straightConnector1">
            <a:avLst/>
          </a:prstGeom>
          <a:noFill/>
          <a:ln w="19050" cap="flat" cmpd="sng">
            <a:solidFill>
              <a:schemeClr val="lt1"/>
            </a:solidFill>
            <a:prstDash val="solid"/>
            <a:round/>
            <a:headEnd type="none" w="med" len="med"/>
            <a:tailEnd type="none" w="med" len="med"/>
          </a:ln>
        </p:spPr>
      </p:cxnSp>
      <p:cxnSp>
        <p:nvCxnSpPr>
          <p:cNvPr id="33" name="Straight Arrow Connector 32">
            <a:extLst>
              <a:ext uri="{FF2B5EF4-FFF2-40B4-BE49-F238E27FC236}">
                <a16:creationId xmlns:a16="http://schemas.microsoft.com/office/drawing/2014/main" id="{276406EA-BB07-2BDA-2C8C-E4453E39F429}"/>
              </a:ext>
            </a:extLst>
          </p:cNvPr>
          <p:cNvCxnSpPr/>
          <p:nvPr/>
        </p:nvCxnSpPr>
        <p:spPr>
          <a:xfrm>
            <a:off x="2122450" y="1798306"/>
            <a:ext cx="110879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0791CC-178F-0126-8FC5-B3F39B29ABA2}"/>
              </a:ext>
            </a:extLst>
          </p:cNvPr>
          <p:cNvCxnSpPr>
            <a:cxnSpLocks/>
          </p:cNvCxnSpPr>
          <p:nvPr/>
        </p:nvCxnSpPr>
        <p:spPr>
          <a:xfrm>
            <a:off x="3769112" y="2287824"/>
            <a:ext cx="0" cy="6506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86EB7D-65D7-857D-5C27-018F8939E074}"/>
              </a:ext>
            </a:extLst>
          </p:cNvPr>
          <p:cNvCxnSpPr>
            <a:cxnSpLocks/>
          </p:cNvCxnSpPr>
          <p:nvPr/>
        </p:nvCxnSpPr>
        <p:spPr>
          <a:xfrm flipV="1">
            <a:off x="4122234" y="2282987"/>
            <a:ext cx="0" cy="6264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41C6B70-24B9-EC7C-D425-104EDAE061C5}"/>
              </a:ext>
            </a:extLst>
          </p:cNvPr>
          <p:cNvCxnSpPr>
            <a:cxnSpLocks/>
          </p:cNvCxnSpPr>
          <p:nvPr/>
        </p:nvCxnSpPr>
        <p:spPr>
          <a:xfrm>
            <a:off x="4572000" y="1786397"/>
            <a:ext cx="43841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D0AAD47-0D44-3C22-77E3-3EE90790DD87}"/>
              </a:ext>
            </a:extLst>
          </p:cNvPr>
          <p:cNvCxnSpPr>
            <a:cxnSpLocks/>
            <a:endCxn id="21" idx="1"/>
          </p:cNvCxnSpPr>
          <p:nvPr/>
        </p:nvCxnSpPr>
        <p:spPr>
          <a:xfrm flipV="1">
            <a:off x="6351170" y="1739808"/>
            <a:ext cx="816995" cy="4507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B46C24A-F5D7-6629-7FC2-A337991D0597}"/>
              </a:ext>
            </a:extLst>
          </p:cNvPr>
          <p:cNvCxnSpPr>
            <a:cxnSpLocks/>
            <a:endCxn id="22" idx="1"/>
          </p:cNvCxnSpPr>
          <p:nvPr/>
        </p:nvCxnSpPr>
        <p:spPr>
          <a:xfrm>
            <a:off x="6345764" y="1945410"/>
            <a:ext cx="822401" cy="36062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DC5BB2-D858-1761-AB32-F183E3FA3D33}"/>
              </a:ext>
            </a:extLst>
          </p:cNvPr>
          <p:cNvCxnSpPr>
            <a:cxnSpLocks/>
            <a:endCxn id="23" idx="1"/>
          </p:cNvCxnSpPr>
          <p:nvPr/>
        </p:nvCxnSpPr>
        <p:spPr>
          <a:xfrm>
            <a:off x="6345764" y="2119983"/>
            <a:ext cx="822401" cy="7522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209130"/>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58"/>
          <p:cNvSpPr txBox="1">
            <a:spLocks noGrp="1"/>
          </p:cNvSpPr>
          <p:nvPr>
            <p:ph type="title" idx="2"/>
          </p:nvPr>
        </p:nvSpPr>
        <p:spPr>
          <a:xfrm>
            <a:off x="4064725" y="206878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POWER STORAGE</a:t>
            </a:r>
            <a:endParaRPr dirty="0"/>
          </a:p>
        </p:txBody>
      </p:sp>
      <p:sp>
        <p:nvSpPr>
          <p:cNvPr id="1394" name="Google Shape;1394;p58"/>
          <p:cNvSpPr txBox="1">
            <a:spLocks noGrp="1"/>
          </p:cNvSpPr>
          <p:nvPr>
            <p:ph type="subTitle" idx="1"/>
          </p:nvPr>
        </p:nvSpPr>
        <p:spPr>
          <a:xfrm>
            <a:off x="4139066" y="2962242"/>
            <a:ext cx="4359300" cy="552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Why do we need Power Storage ? </a:t>
            </a:r>
            <a:endParaRPr dirty="0"/>
          </a:p>
        </p:txBody>
      </p:sp>
      <p:sp>
        <p:nvSpPr>
          <p:cNvPr id="1396" name="Google Shape;1396;p58">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D120370E-1E50-6CDB-3188-A66FA8C1A06E}"/>
              </a:ext>
            </a:extLst>
          </p:cNvPr>
          <p:cNvPicPr>
            <a:picLocks noChangeAspect="1"/>
          </p:cNvPicPr>
          <p:nvPr/>
        </p:nvPicPr>
        <p:blipFill>
          <a:blip r:embed="rId3">
            <a:duotone>
              <a:schemeClr val="accent1">
                <a:shade val="45000"/>
                <a:satMod val="135000"/>
              </a:schemeClr>
              <a:prstClr val="white"/>
            </a:duotone>
          </a:blip>
          <a:stretch>
            <a:fillRect/>
          </a:stretch>
        </p:blipFill>
        <p:spPr>
          <a:xfrm rot="16200000">
            <a:off x="646558" y="1281342"/>
            <a:ext cx="3377614" cy="3019200"/>
          </a:xfrm>
          <a:prstGeom prst="rect">
            <a:avLst/>
          </a:prstGeom>
        </p:spPr>
      </p:pic>
      <p:grpSp>
        <p:nvGrpSpPr>
          <p:cNvPr id="2" name="Google Shape;14212;p137">
            <a:extLst>
              <a:ext uri="{FF2B5EF4-FFF2-40B4-BE49-F238E27FC236}">
                <a16:creationId xmlns:a16="http://schemas.microsoft.com/office/drawing/2014/main" id="{28889920-6DEE-0EB9-A3DE-A6DA366D4AC6}"/>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A8275162-4E95-DC76-0970-6749BA738B9D}"/>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5C8D952A-9B78-737C-3231-11FF571DF399}"/>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FC746720-49F1-2C16-20C4-37F5C20BE7FD}"/>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0581F115-B6ED-D6EE-C330-12ADD36AE333}"/>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7;p137">
              <a:extLst>
                <a:ext uri="{FF2B5EF4-FFF2-40B4-BE49-F238E27FC236}">
                  <a16:creationId xmlns:a16="http://schemas.microsoft.com/office/drawing/2014/main" id="{6D5EA845-D45E-F178-01A2-CCC30AECA0CE}"/>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8;p137">
              <a:extLst>
                <a:ext uri="{FF2B5EF4-FFF2-40B4-BE49-F238E27FC236}">
                  <a16:creationId xmlns:a16="http://schemas.microsoft.com/office/drawing/2014/main" id="{0EF3CF18-F113-6B5F-E79F-2EB949CD82B1}"/>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19;p137">
              <a:extLst>
                <a:ext uri="{FF2B5EF4-FFF2-40B4-BE49-F238E27FC236}">
                  <a16:creationId xmlns:a16="http://schemas.microsoft.com/office/drawing/2014/main" id="{908F62CB-FABB-A47A-4D3F-27D6F83745F1}"/>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6E482B70-4E0B-5215-E10B-A9230FA7365A}"/>
            </a:ext>
          </a:extLst>
        </p:cNvPr>
        <p:cNvGrpSpPr/>
        <p:nvPr/>
      </p:nvGrpSpPr>
      <p:grpSpPr>
        <a:xfrm>
          <a:off x="0" y="0"/>
          <a:ext cx="0" cy="0"/>
          <a:chOff x="0" y="0"/>
          <a:chExt cx="0" cy="0"/>
        </a:xfrm>
      </p:grpSpPr>
      <p:sp>
        <p:nvSpPr>
          <p:cNvPr id="1358" name="Google Shape;1358;p56">
            <a:extLst>
              <a:ext uri="{FF2B5EF4-FFF2-40B4-BE49-F238E27FC236}">
                <a16:creationId xmlns:a16="http://schemas.microsoft.com/office/drawing/2014/main" id="{FAF51216-3D21-0E63-73E1-BE6FD6CBE32B}"/>
              </a:ext>
            </a:extLst>
          </p:cNvPr>
          <p:cNvSpPr txBox="1">
            <a:spLocks noGrp="1"/>
          </p:cNvSpPr>
          <p:nvPr>
            <p:ph type="body" idx="1"/>
          </p:nvPr>
        </p:nvSpPr>
        <p:spPr>
          <a:xfrm>
            <a:off x="720000" y="825190"/>
            <a:ext cx="7704000" cy="37784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en-US" sz="1600" dirty="0"/>
              <a:t> As the CubeSat revolves in an orbit, it experiences both sunlit and eclipse periods. </a:t>
            </a:r>
          </a:p>
          <a:p>
            <a:pPr marL="0" lvl="0" indent="0" algn="l" rtl="0">
              <a:spcBef>
                <a:spcPts val="0"/>
              </a:spcBef>
              <a:spcAft>
                <a:spcPts val="0"/>
              </a:spcAft>
              <a:buClr>
                <a:srgbClr val="000000"/>
              </a:buClr>
              <a:buSzPts val="852"/>
              <a:buFont typeface="Arial"/>
              <a:buNone/>
            </a:pPr>
            <a:endParaRPr lang="en-US" sz="1600" dirty="0"/>
          </a:p>
          <a:p>
            <a:pPr marL="0" lvl="0" indent="0" algn="l" rtl="0">
              <a:spcBef>
                <a:spcPts val="0"/>
              </a:spcBef>
              <a:spcAft>
                <a:spcPts val="0"/>
              </a:spcAft>
              <a:buClr>
                <a:srgbClr val="000000"/>
              </a:buClr>
              <a:buSzPts val="852"/>
              <a:buFont typeface="Arial"/>
              <a:buNone/>
            </a:pPr>
            <a:r>
              <a:rPr lang="en-US" sz="1600" dirty="0"/>
              <a:t>In </a:t>
            </a:r>
            <a:r>
              <a:rPr lang="en-US" sz="2000" b="1" dirty="0"/>
              <a:t>Sunlit Period</a:t>
            </a:r>
            <a:r>
              <a:rPr lang="en-US" sz="1600" dirty="0"/>
              <a:t>, the CubeSat is illuminated by sunlight and the angle of incidence of sunlight on the photovoltaic (PV) arrays varies from 66.55 to 90 degrees. </a:t>
            </a:r>
          </a:p>
          <a:p>
            <a:pPr marL="0" lvl="0" indent="0" algn="l" rtl="0">
              <a:spcBef>
                <a:spcPts val="0"/>
              </a:spcBef>
              <a:spcAft>
                <a:spcPts val="0"/>
              </a:spcAft>
              <a:buClr>
                <a:srgbClr val="000000"/>
              </a:buClr>
              <a:buSzPts val="852"/>
              <a:buFont typeface="Arial"/>
              <a:buNone/>
            </a:pPr>
            <a:endParaRPr lang="en-US" sz="1600" dirty="0"/>
          </a:p>
          <a:p>
            <a:pPr marL="0" lvl="0" indent="0" algn="l" rtl="0">
              <a:spcBef>
                <a:spcPts val="0"/>
              </a:spcBef>
              <a:spcAft>
                <a:spcPts val="0"/>
              </a:spcAft>
              <a:buClr>
                <a:srgbClr val="000000"/>
              </a:buClr>
              <a:buSzPts val="852"/>
              <a:buFont typeface="Arial"/>
              <a:buNone/>
            </a:pPr>
            <a:r>
              <a:rPr lang="en-US" sz="1600" dirty="0"/>
              <a:t>During </a:t>
            </a:r>
            <a:r>
              <a:rPr lang="en-US" sz="2000" b="1" dirty="0"/>
              <a:t>Eclipse Period</a:t>
            </a:r>
            <a:r>
              <a:rPr lang="en-US" sz="1600" dirty="0"/>
              <a:t>, the Earth blocks the sunlight from illuminating the CubeSat once in every orbit in all seasons and the temperature drops sharply. The eclipse period is dependent on the orbit altitude, inclination, and the sunlight incidence angle on the orbit plane.</a:t>
            </a:r>
          </a:p>
        </p:txBody>
      </p:sp>
      <p:sp>
        <p:nvSpPr>
          <p:cNvPr id="1359" name="Google Shape;1359;p56">
            <a:hlinkClick r:id="" action="ppaction://hlinkshowjump?jump=previousslide"/>
            <a:extLst>
              <a:ext uri="{FF2B5EF4-FFF2-40B4-BE49-F238E27FC236}">
                <a16:creationId xmlns:a16="http://schemas.microsoft.com/office/drawing/2014/main" id="{048D313C-1131-B025-97F7-383CA37AA0FB}"/>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D0D38772-43F9-95B4-047C-1F5FD2167FDF}"/>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F3760EB6-9142-8026-CAC2-CC11DDE8FA1E}"/>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D4158F23-3C05-0451-D74B-04145BC1A2D2}"/>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89B67207-D13E-2E55-70C8-6465600F0536}"/>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B26CAF36-4AAF-B533-E488-0B667B7F417D}"/>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3527F4AB-1FC2-CF5E-F937-E961093E0763}"/>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9591FCBB-E1AB-F916-B482-ADDF708D2244}"/>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32CFBB55-31F0-6B36-FA82-C1D870FFA2B9}"/>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6332FF46-CA22-31CE-943E-5C26FD3AF5A1}"/>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6293457"/>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CBCFC7D7-62A9-FF09-2672-A263C1DEF84A}"/>
            </a:ext>
          </a:extLst>
        </p:cNvPr>
        <p:cNvGrpSpPr/>
        <p:nvPr/>
      </p:nvGrpSpPr>
      <p:grpSpPr>
        <a:xfrm>
          <a:off x="0" y="0"/>
          <a:ext cx="0" cy="0"/>
          <a:chOff x="0" y="0"/>
          <a:chExt cx="0" cy="0"/>
        </a:xfrm>
      </p:grpSpPr>
      <p:sp>
        <p:nvSpPr>
          <p:cNvPr id="1358" name="Google Shape;1358;p56">
            <a:extLst>
              <a:ext uri="{FF2B5EF4-FFF2-40B4-BE49-F238E27FC236}">
                <a16:creationId xmlns:a16="http://schemas.microsoft.com/office/drawing/2014/main" id="{5421FF61-24F7-EBF0-26C0-EF9A8C5D6BC8}"/>
              </a:ext>
            </a:extLst>
          </p:cNvPr>
          <p:cNvSpPr txBox="1">
            <a:spLocks noGrp="1"/>
          </p:cNvSpPr>
          <p:nvPr>
            <p:ph type="body" idx="1"/>
          </p:nvPr>
        </p:nvSpPr>
        <p:spPr>
          <a:xfrm>
            <a:off x="816644" y="682532"/>
            <a:ext cx="7704000" cy="37784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en-US" sz="1600" dirty="0"/>
              <a:t>The storage system is required during </a:t>
            </a:r>
            <a:r>
              <a:rPr lang="en-US" sz="2000" b="1" dirty="0"/>
              <a:t>eclipse</a:t>
            </a:r>
            <a:r>
              <a:rPr lang="en-US" sz="1600" dirty="0"/>
              <a:t> period and </a:t>
            </a:r>
            <a:r>
              <a:rPr lang="en-US" sz="2000" b="1" dirty="0"/>
              <a:t>peak load conditions</a:t>
            </a:r>
            <a:r>
              <a:rPr lang="en-US" sz="1600" dirty="0"/>
              <a:t>. </a:t>
            </a:r>
          </a:p>
          <a:p>
            <a:pPr marL="0" lvl="0" indent="0" algn="l" rtl="0">
              <a:spcBef>
                <a:spcPts val="0"/>
              </a:spcBef>
              <a:spcAft>
                <a:spcPts val="0"/>
              </a:spcAft>
              <a:buClr>
                <a:srgbClr val="000000"/>
              </a:buClr>
              <a:buSzPts val="852"/>
              <a:buFont typeface="Arial"/>
              <a:buNone/>
            </a:pPr>
            <a:endParaRPr lang="en-US" sz="1600" dirty="0"/>
          </a:p>
          <a:p>
            <a:pPr marL="0" lvl="0" indent="0" algn="l" rtl="0">
              <a:spcBef>
                <a:spcPts val="0"/>
              </a:spcBef>
              <a:spcAft>
                <a:spcPts val="0"/>
              </a:spcAft>
              <a:buClr>
                <a:srgbClr val="000000"/>
              </a:buClr>
              <a:buSzPts val="852"/>
              <a:buFont typeface="Arial"/>
              <a:buNone/>
            </a:pPr>
            <a:r>
              <a:rPr lang="en-US" sz="1600" dirty="0"/>
              <a:t>The energy storage system consists of lithium-ion (Li-ion) cells due to higher energy density, higher number of charge/discharge cycles, and lower self-discharge rate.</a:t>
            </a:r>
          </a:p>
          <a:p>
            <a:pPr marL="0" lvl="0" indent="0" algn="l" rtl="0">
              <a:spcBef>
                <a:spcPts val="0"/>
              </a:spcBef>
              <a:spcAft>
                <a:spcPts val="0"/>
              </a:spcAft>
              <a:buClr>
                <a:srgbClr val="000000"/>
              </a:buClr>
              <a:buSzPts val="852"/>
              <a:buFont typeface="Arial"/>
              <a:buNone/>
            </a:pPr>
            <a:endParaRPr lang="en-US" sz="1600" dirty="0"/>
          </a:p>
          <a:p>
            <a:pPr marL="0" lvl="0" indent="0" algn="l" rtl="0">
              <a:spcBef>
                <a:spcPts val="0"/>
              </a:spcBef>
              <a:spcAft>
                <a:spcPts val="0"/>
              </a:spcAft>
              <a:buClr>
                <a:srgbClr val="000000"/>
              </a:buClr>
              <a:buSzPts val="852"/>
              <a:buFont typeface="Arial"/>
              <a:buNone/>
            </a:pPr>
            <a:r>
              <a:rPr lang="en-US" sz="1600" dirty="0"/>
              <a:t>On the other hand, the </a:t>
            </a:r>
            <a:r>
              <a:rPr lang="en-US" sz="2000" b="1" dirty="0"/>
              <a:t>Li-ion batteries </a:t>
            </a:r>
            <a:r>
              <a:rPr lang="en-US" sz="1600" dirty="0"/>
              <a:t>have following </a:t>
            </a:r>
            <a:r>
              <a:rPr lang="en-US" sz="1600" b="1" dirty="0"/>
              <a:t>disadvantages</a:t>
            </a:r>
            <a:r>
              <a:rPr lang="en-US" sz="1600" dirty="0"/>
              <a:t>: </a:t>
            </a:r>
          </a:p>
          <a:p>
            <a:pPr marL="0" lvl="0" indent="0" algn="l" rtl="0">
              <a:spcBef>
                <a:spcPts val="0"/>
              </a:spcBef>
              <a:spcAft>
                <a:spcPts val="0"/>
              </a:spcAft>
              <a:buClr>
                <a:srgbClr val="000000"/>
              </a:buClr>
              <a:buSzPts val="852"/>
              <a:buFont typeface="Arial"/>
              <a:buNone/>
            </a:pPr>
            <a:r>
              <a:rPr lang="en-US" sz="1600" dirty="0"/>
              <a:t>(1) the life-cycle of Li-ion battery degrades due to higher charge/discharge rates [23] </a:t>
            </a:r>
          </a:p>
          <a:p>
            <a:pPr marL="0" lvl="0" indent="0" algn="l" rtl="0">
              <a:spcBef>
                <a:spcPts val="0"/>
              </a:spcBef>
              <a:spcAft>
                <a:spcPts val="0"/>
              </a:spcAft>
              <a:buClr>
                <a:srgbClr val="000000"/>
              </a:buClr>
              <a:buSzPts val="852"/>
              <a:buFont typeface="Arial"/>
              <a:buNone/>
            </a:pPr>
            <a:r>
              <a:rPr lang="en-US" sz="1600" dirty="0"/>
              <a:t>(2) Li-ion battery has limited energy density at lower temperatures (&lt;−20oC)</a:t>
            </a:r>
          </a:p>
          <a:p>
            <a:pPr marL="0" lvl="0" indent="0" algn="l" rtl="0">
              <a:spcBef>
                <a:spcPts val="0"/>
              </a:spcBef>
              <a:spcAft>
                <a:spcPts val="0"/>
              </a:spcAft>
              <a:buClr>
                <a:srgbClr val="000000"/>
              </a:buClr>
              <a:buSzPts val="852"/>
              <a:buFont typeface="Arial"/>
              <a:buNone/>
            </a:pPr>
            <a:r>
              <a:rPr lang="en-US" sz="1600" dirty="0"/>
              <a:t>(3) Charge rate of Li-ion battery is very low at lower temperatures with the possibility of life reduction.</a:t>
            </a:r>
          </a:p>
          <a:p>
            <a:pPr marL="0" lvl="0" indent="0" algn="l" rtl="0">
              <a:spcBef>
                <a:spcPts val="0"/>
              </a:spcBef>
              <a:spcAft>
                <a:spcPts val="0"/>
              </a:spcAft>
              <a:buClr>
                <a:srgbClr val="000000"/>
              </a:buClr>
              <a:buSzPts val="852"/>
              <a:buFont typeface="Arial"/>
              <a:buNone/>
            </a:pPr>
            <a:endParaRPr lang="en-US" sz="1600" dirty="0"/>
          </a:p>
        </p:txBody>
      </p:sp>
      <p:sp>
        <p:nvSpPr>
          <p:cNvPr id="1359" name="Google Shape;1359;p56">
            <a:hlinkClick r:id="" action="ppaction://hlinkshowjump?jump=previousslide"/>
            <a:extLst>
              <a:ext uri="{FF2B5EF4-FFF2-40B4-BE49-F238E27FC236}">
                <a16:creationId xmlns:a16="http://schemas.microsoft.com/office/drawing/2014/main" id="{15EF3E0E-B74A-21DC-2DFF-27FAB479B9FC}"/>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762D3D69-05AF-F8C8-E447-FD19DDE1BC61}"/>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A117AB1C-469D-5556-5B7A-C18AF1FD2DB0}"/>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15F1DEA0-D02F-E6E6-91DA-9DE93ABB97DE}"/>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98FE5F27-9165-DF5D-0B64-2460AB3E3105}"/>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C468D51C-B0B4-FCF7-528A-936C4BEE843A}"/>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8DFB9599-B4C8-B051-CD69-6D4B6426DEEC}"/>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782457A4-BA55-6CAC-1A5F-E62D0F012C5E}"/>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D046676C-F673-FDDC-4B5D-2DAEAA67C960}"/>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2E62C8F7-4EE7-EFBF-397E-55C9645F79D6}"/>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954345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052D-EB9B-2046-F5A6-FD6349017E2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649297C-DB1B-774D-9153-FE51F078BF54}"/>
              </a:ext>
            </a:extLst>
          </p:cNvPr>
          <p:cNvGrpSpPr/>
          <p:nvPr/>
        </p:nvGrpSpPr>
        <p:grpSpPr>
          <a:xfrm>
            <a:off x="4366711" y="1811585"/>
            <a:ext cx="1475891" cy="1520329"/>
            <a:chOff x="2569490" y="548222"/>
            <a:chExt cx="2439342" cy="2512788"/>
          </a:xfrm>
        </p:grpSpPr>
        <p:grpSp>
          <p:nvGrpSpPr>
            <p:cNvPr id="38" name="Group 37">
              <a:extLst>
                <a:ext uri="{FF2B5EF4-FFF2-40B4-BE49-F238E27FC236}">
                  <a16:creationId xmlns:a16="http://schemas.microsoft.com/office/drawing/2014/main" id="{C8CD7348-B424-F00B-33D5-40DD824B1B04}"/>
                </a:ext>
              </a:extLst>
            </p:cNvPr>
            <p:cNvGrpSpPr/>
            <p:nvPr/>
          </p:nvGrpSpPr>
          <p:grpSpPr>
            <a:xfrm>
              <a:off x="2569490" y="548222"/>
              <a:ext cx="2439342" cy="2512788"/>
              <a:chOff x="3168827" y="559373"/>
              <a:chExt cx="2238828" cy="2306240"/>
            </a:xfrm>
          </p:grpSpPr>
          <p:cxnSp>
            <p:nvCxnSpPr>
              <p:cNvPr id="22" name="Straight Connector 21">
                <a:extLst>
                  <a:ext uri="{FF2B5EF4-FFF2-40B4-BE49-F238E27FC236}">
                    <a16:creationId xmlns:a16="http://schemas.microsoft.com/office/drawing/2014/main" id="{383F95E8-7307-146C-10A5-6EA777D0E213}"/>
                  </a:ext>
                </a:extLst>
              </p:cNvPr>
              <p:cNvCxnSpPr>
                <a:cxnSpLocks/>
              </p:cNvCxnSpPr>
              <p:nvPr/>
            </p:nvCxnSpPr>
            <p:spPr>
              <a:xfrm>
                <a:off x="3168827" y="153037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C44E9D-B6BD-55F3-FC14-EB1059E182CF}"/>
                  </a:ext>
                </a:extLst>
              </p:cNvPr>
              <p:cNvCxnSpPr>
                <a:cxnSpLocks/>
              </p:cNvCxnSpPr>
              <p:nvPr/>
            </p:nvCxnSpPr>
            <p:spPr>
              <a:xfrm>
                <a:off x="3567347" y="103609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C7D26E-39D4-C777-E588-87B162B25112}"/>
                  </a:ext>
                </a:extLst>
              </p:cNvPr>
              <p:cNvCxnSpPr>
                <a:cxnSpLocks/>
              </p:cNvCxnSpPr>
              <p:nvPr/>
            </p:nvCxnSpPr>
            <p:spPr>
              <a:xfrm>
                <a:off x="4430627" y="57233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28D1BB-32C8-1F0C-33E9-0979E8AFB5F7}"/>
                  </a:ext>
                </a:extLst>
              </p:cNvPr>
              <p:cNvCxnSpPr>
                <a:cxnSpLocks/>
              </p:cNvCxnSpPr>
              <p:nvPr/>
            </p:nvCxnSpPr>
            <p:spPr>
              <a:xfrm flipV="1">
                <a:off x="3168827" y="103609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C8E073-AFE9-899A-2F48-B9AB5A8C7F74}"/>
                  </a:ext>
                </a:extLst>
              </p:cNvPr>
              <p:cNvCxnSpPr>
                <a:cxnSpLocks/>
              </p:cNvCxnSpPr>
              <p:nvPr/>
            </p:nvCxnSpPr>
            <p:spPr>
              <a:xfrm flipV="1">
                <a:off x="4147487" y="237133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58AAEB-D4EF-7FB7-E1AC-1A3E1430C7E1}"/>
                  </a:ext>
                </a:extLst>
              </p:cNvPr>
              <p:cNvCxnSpPr>
                <a:cxnSpLocks/>
              </p:cNvCxnSpPr>
              <p:nvPr/>
            </p:nvCxnSpPr>
            <p:spPr>
              <a:xfrm flipV="1">
                <a:off x="5009135" y="189907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9C915A-75E2-9123-828A-446AC323B72F}"/>
                  </a:ext>
                </a:extLst>
              </p:cNvPr>
              <p:cNvCxnSpPr>
                <a:cxnSpLocks/>
              </p:cNvCxnSpPr>
              <p:nvPr/>
            </p:nvCxnSpPr>
            <p:spPr>
              <a:xfrm flipV="1">
                <a:off x="3567347" y="55937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2607687-3341-FCD2-8BF1-8A458941CE2C}"/>
                  </a:ext>
                </a:extLst>
              </p:cNvPr>
              <p:cNvCxnSpPr>
                <a:cxnSpLocks/>
              </p:cNvCxnSpPr>
              <p:nvPr/>
            </p:nvCxnSpPr>
            <p:spPr>
              <a:xfrm flipV="1">
                <a:off x="4544312" y="187625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A74B27-EE8D-D74D-A2D3-4F7D0E9A7D0E}"/>
                  </a:ext>
                </a:extLst>
              </p:cNvPr>
              <p:cNvCxnSpPr>
                <a:cxnSpLocks/>
              </p:cNvCxnSpPr>
              <p:nvPr/>
            </p:nvCxnSpPr>
            <p:spPr>
              <a:xfrm flipV="1">
                <a:off x="4142267" y="2393353"/>
                <a:ext cx="876393" cy="4722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0C630F39-8FF7-7BC0-D397-6DAF2B3F6F64}"/>
                </a:ext>
              </a:extLst>
            </p:cNvPr>
            <p:cNvSpPr txBox="1"/>
            <p:nvPr/>
          </p:nvSpPr>
          <p:spPr>
            <a:xfrm>
              <a:off x="2999861" y="1474349"/>
              <a:ext cx="1978499" cy="508691"/>
            </a:xfrm>
            <a:prstGeom prst="rect">
              <a:avLst/>
            </a:prstGeom>
            <a:noFill/>
          </p:spPr>
          <p:txBody>
            <a:bodyPr wrap="square" rtlCol="0">
              <a:spAutoFit/>
            </a:bodyPr>
            <a:lstStyle/>
            <a:p>
              <a:r>
                <a:rPr lang="en-US" dirty="0">
                  <a:solidFill>
                    <a:schemeClr val="tx2"/>
                  </a:solidFill>
                </a:rPr>
                <a:t>CubeSat :)</a:t>
              </a:r>
            </a:p>
          </p:txBody>
        </p:sp>
      </p:grpSp>
      <p:sp>
        <p:nvSpPr>
          <p:cNvPr id="3" name="Oval 2">
            <a:extLst>
              <a:ext uri="{FF2B5EF4-FFF2-40B4-BE49-F238E27FC236}">
                <a16:creationId xmlns:a16="http://schemas.microsoft.com/office/drawing/2014/main" id="{81673536-E95C-F1F9-E5CC-1424FC927557}"/>
              </a:ext>
            </a:extLst>
          </p:cNvPr>
          <p:cNvSpPr/>
          <p:nvPr/>
        </p:nvSpPr>
        <p:spPr>
          <a:xfrm>
            <a:off x="-706264" y="2128604"/>
            <a:ext cx="4745609" cy="481511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212A9C6-F8C6-0CCC-3BA5-ECF789624BFB}"/>
              </a:ext>
            </a:extLst>
          </p:cNvPr>
          <p:cNvSpPr/>
          <p:nvPr/>
        </p:nvSpPr>
        <p:spPr>
          <a:xfrm>
            <a:off x="6836699" y="695563"/>
            <a:ext cx="795499" cy="78590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689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79F14DBE-76BD-3296-BA51-504A662D4239}"/>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58DC1B86-31B0-8EE3-48AE-481B13A954A7}"/>
              </a:ext>
            </a:extLst>
          </p:cNvPr>
          <p:cNvSpPr txBox="1">
            <a:spLocks noGrp="1"/>
          </p:cNvSpPr>
          <p:nvPr>
            <p:ph type="title" idx="2"/>
          </p:nvPr>
        </p:nvSpPr>
        <p:spPr>
          <a:xfrm>
            <a:off x="4064725" y="206878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Printed Circuit Boards</a:t>
            </a:r>
            <a:endParaRPr dirty="0"/>
          </a:p>
        </p:txBody>
      </p:sp>
      <p:sp>
        <p:nvSpPr>
          <p:cNvPr id="1394" name="Google Shape;1394;p58">
            <a:extLst>
              <a:ext uri="{FF2B5EF4-FFF2-40B4-BE49-F238E27FC236}">
                <a16:creationId xmlns:a16="http://schemas.microsoft.com/office/drawing/2014/main" id="{80E59791-2EF9-945A-7368-D5F09F0DB30A}"/>
              </a:ext>
            </a:extLst>
          </p:cNvPr>
          <p:cNvSpPr txBox="1">
            <a:spLocks noGrp="1"/>
          </p:cNvSpPr>
          <p:nvPr>
            <p:ph type="subTitle" idx="1"/>
          </p:nvPr>
        </p:nvSpPr>
        <p:spPr>
          <a:xfrm>
            <a:off x="4139066" y="2962242"/>
            <a:ext cx="4359300" cy="552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Power Distribution</a:t>
            </a:r>
            <a:endParaRPr dirty="0"/>
          </a:p>
        </p:txBody>
      </p:sp>
      <p:sp>
        <p:nvSpPr>
          <p:cNvPr id="1396" name="Google Shape;1396;p58">
            <a:hlinkClick r:id="" action="ppaction://hlinkshowjump?jump=previousslide"/>
            <a:extLst>
              <a:ext uri="{FF2B5EF4-FFF2-40B4-BE49-F238E27FC236}">
                <a16:creationId xmlns:a16="http://schemas.microsoft.com/office/drawing/2014/main" id="{09B8816C-6D29-C72D-D45F-639F1EF7B0D9}"/>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a:hlinkClick r:id="" action="ppaction://hlinkshowjump?jump=nextslide"/>
            <a:extLst>
              <a:ext uri="{FF2B5EF4-FFF2-40B4-BE49-F238E27FC236}">
                <a16:creationId xmlns:a16="http://schemas.microsoft.com/office/drawing/2014/main" id="{441F20BA-D3A0-8D50-E9A6-CED5ED41638D}"/>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83;p137">
            <a:extLst>
              <a:ext uri="{FF2B5EF4-FFF2-40B4-BE49-F238E27FC236}">
                <a16:creationId xmlns:a16="http://schemas.microsoft.com/office/drawing/2014/main" id="{769FBA48-74EF-F0F6-977F-DE9E0C7BB1B6}"/>
              </a:ext>
            </a:extLst>
          </p:cNvPr>
          <p:cNvGrpSpPr/>
          <p:nvPr/>
        </p:nvGrpSpPr>
        <p:grpSpPr>
          <a:xfrm>
            <a:off x="1512221" y="1636174"/>
            <a:ext cx="1669029" cy="1878668"/>
            <a:chOff x="-44528075" y="1982825"/>
            <a:chExt cx="300900" cy="301700"/>
          </a:xfrm>
          <a:solidFill>
            <a:schemeClr val="bg1"/>
          </a:solidFill>
        </p:grpSpPr>
        <p:sp>
          <p:nvSpPr>
            <p:cNvPr id="3" name="Google Shape;14284;p137">
              <a:extLst>
                <a:ext uri="{FF2B5EF4-FFF2-40B4-BE49-F238E27FC236}">
                  <a16:creationId xmlns:a16="http://schemas.microsoft.com/office/drawing/2014/main" id="{FD7AE6F3-D9FC-E86B-1FA2-1F37882CE5DA}"/>
                </a:ext>
              </a:extLst>
            </p:cNvPr>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85;p137">
              <a:extLst>
                <a:ext uri="{FF2B5EF4-FFF2-40B4-BE49-F238E27FC236}">
                  <a16:creationId xmlns:a16="http://schemas.microsoft.com/office/drawing/2014/main" id="{72F7B035-8BF7-8810-142D-DEBF1A48854C}"/>
                </a:ext>
              </a:extLst>
            </p:cNvPr>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86;p137">
              <a:extLst>
                <a:ext uri="{FF2B5EF4-FFF2-40B4-BE49-F238E27FC236}">
                  <a16:creationId xmlns:a16="http://schemas.microsoft.com/office/drawing/2014/main" id="{22A0C57C-1E36-02AD-F413-DC114AD2963C}"/>
                </a:ext>
              </a:extLst>
            </p:cNvPr>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87;p137">
              <a:extLst>
                <a:ext uri="{FF2B5EF4-FFF2-40B4-BE49-F238E27FC236}">
                  <a16:creationId xmlns:a16="http://schemas.microsoft.com/office/drawing/2014/main" id="{88290448-5866-5CAB-FB45-5B53E7DD1A7C}"/>
                </a:ext>
              </a:extLst>
            </p:cNvPr>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88;p137">
              <a:extLst>
                <a:ext uri="{FF2B5EF4-FFF2-40B4-BE49-F238E27FC236}">
                  <a16:creationId xmlns:a16="http://schemas.microsoft.com/office/drawing/2014/main" id="{B90C1B1F-524E-D32B-2E77-27528109BDD2}"/>
                </a:ext>
              </a:extLst>
            </p:cNvPr>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89;p137">
              <a:extLst>
                <a:ext uri="{FF2B5EF4-FFF2-40B4-BE49-F238E27FC236}">
                  <a16:creationId xmlns:a16="http://schemas.microsoft.com/office/drawing/2014/main" id="{68BDC17C-FFA0-2BF2-4175-17286A99CCB6}"/>
                </a:ext>
              </a:extLst>
            </p:cNvPr>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90;p137">
              <a:extLst>
                <a:ext uri="{FF2B5EF4-FFF2-40B4-BE49-F238E27FC236}">
                  <a16:creationId xmlns:a16="http://schemas.microsoft.com/office/drawing/2014/main" id="{A7AE90C0-2458-8952-6C60-27694A81D347}"/>
                </a:ext>
              </a:extLst>
            </p:cNvPr>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4212;p137">
            <a:extLst>
              <a:ext uri="{FF2B5EF4-FFF2-40B4-BE49-F238E27FC236}">
                <a16:creationId xmlns:a16="http://schemas.microsoft.com/office/drawing/2014/main" id="{4D04CCC4-EFE5-19CC-2C47-2AAEFACD6E04}"/>
              </a:ext>
            </a:extLst>
          </p:cNvPr>
          <p:cNvGrpSpPr/>
          <p:nvPr/>
        </p:nvGrpSpPr>
        <p:grpSpPr>
          <a:xfrm>
            <a:off x="179948" y="2393038"/>
            <a:ext cx="359154" cy="357424"/>
            <a:chOff x="-49786250" y="2316650"/>
            <a:chExt cx="300900" cy="299450"/>
          </a:xfrm>
          <a:solidFill>
            <a:schemeClr val="bg1"/>
          </a:solidFill>
        </p:grpSpPr>
        <p:sp>
          <p:nvSpPr>
            <p:cNvPr id="11" name="Google Shape;14213;p137">
              <a:extLst>
                <a:ext uri="{FF2B5EF4-FFF2-40B4-BE49-F238E27FC236}">
                  <a16:creationId xmlns:a16="http://schemas.microsoft.com/office/drawing/2014/main" id="{E55834F7-E1B1-C598-BAF2-AC83DBDFAE48}"/>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214;p137">
              <a:extLst>
                <a:ext uri="{FF2B5EF4-FFF2-40B4-BE49-F238E27FC236}">
                  <a16:creationId xmlns:a16="http://schemas.microsoft.com/office/drawing/2014/main" id="{6547D5FF-1B32-38D1-4945-3914297A171F}"/>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15;p137">
              <a:extLst>
                <a:ext uri="{FF2B5EF4-FFF2-40B4-BE49-F238E27FC236}">
                  <a16:creationId xmlns:a16="http://schemas.microsoft.com/office/drawing/2014/main" id="{832214B6-3F26-F368-E8F8-F5FB5E0044DD}"/>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16;p137">
              <a:extLst>
                <a:ext uri="{FF2B5EF4-FFF2-40B4-BE49-F238E27FC236}">
                  <a16:creationId xmlns:a16="http://schemas.microsoft.com/office/drawing/2014/main" id="{CDD4A0E8-B14C-7123-D19C-A88DEC0B53C7}"/>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17;p137">
              <a:extLst>
                <a:ext uri="{FF2B5EF4-FFF2-40B4-BE49-F238E27FC236}">
                  <a16:creationId xmlns:a16="http://schemas.microsoft.com/office/drawing/2014/main" id="{223B54D8-BE39-E66B-66FE-13AD73CBB7BD}"/>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18;p137">
              <a:extLst>
                <a:ext uri="{FF2B5EF4-FFF2-40B4-BE49-F238E27FC236}">
                  <a16:creationId xmlns:a16="http://schemas.microsoft.com/office/drawing/2014/main" id="{7FAE1D28-DC2B-0218-AA01-5A9B415AD561}"/>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19;p137">
              <a:extLst>
                <a:ext uri="{FF2B5EF4-FFF2-40B4-BE49-F238E27FC236}">
                  <a16:creationId xmlns:a16="http://schemas.microsoft.com/office/drawing/2014/main" id="{534909EF-9CDC-C37B-5CBB-171F66C91384}"/>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5269041"/>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96">
          <a:extLst>
            <a:ext uri="{FF2B5EF4-FFF2-40B4-BE49-F238E27FC236}">
              <a16:creationId xmlns:a16="http://schemas.microsoft.com/office/drawing/2014/main" id="{2FA8206D-5A0E-BCA8-3D73-C2118001B3E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4CD246-F1C5-3C7E-30ED-FA9F4AF9164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Lst>
          </a:blip>
          <a:stretch>
            <a:fillRect/>
          </a:stretch>
        </p:blipFill>
        <p:spPr>
          <a:xfrm>
            <a:off x="0" y="0"/>
            <a:ext cx="9144001" cy="5143500"/>
          </a:xfrm>
          <a:prstGeom prst="rect">
            <a:avLst/>
          </a:prstGeom>
        </p:spPr>
      </p:pic>
      <p:sp>
        <p:nvSpPr>
          <p:cNvPr id="10" name="TextBox 9">
            <a:extLst>
              <a:ext uri="{FF2B5EF4-FFF2-40B4-BE49-F238E27FC236}">
                <a16:creationId xmlns:a16="http://schemas.microsoft.com/office/drawing/2014/main" id="{BCA108B9-1E3B-373E-558D-81197C23BE61}"/>
              </a:ext>
            </a:extLst>
          </p:cNvPr>
          <p:cNvSpPr txBox="1"/>
          <p:nvPr/>
        </p:nvSpPr>
        <p:spPr>
          <a:xfrm>
            <a:off x="7731512" y="3880625"/>
            <a:ext cx="1122556" cy="830997"/>
          </a:xfrm>
          <a:prstGeom prst="rect">
            <a:avLst/>
          </a:prstGeom>
          <a:noFill/>
        </p:spPr>
        <p:txBody>
          <a:bodyPr wrap="square" rtlCol="0">
            <a:spAutoFit/>
          </a:bodyPr>
          <a:lstStyle/>
          <a:p>
            <a:r>
              <a:rPr lang="en-IN" sz="4800" b="1" dirty="0">
                <a:solidFill>
                  <a:schemeClr val="accent1"/>
                </a:solidFill>
                <a:effectLst>
                  <a:glow rad="1346200">
                    <a:schemeClr val="bg2">
                      <a:lumMod val="90000"/>
                      <a:lumOff val="10000"/>
                      <a:alpha val="80000"/>
                    </a:schemeClr>
                  </a:glow>
                </a:effectLst>
                <a:latin typeface="Teko" panose="020B0604020202020204" charset="0"/>
                <a:cs typeface="Teko" panose="020B0604020202020204" charset="0"/>
              </a:rPr>
              <a:t>PCB</a:t>
            </a:r>
            <a:endParaRPr lang="en-IN" sz="2000" b="1" dirty="0">
              <a:solidFill>
                <a:schemeClr val="accent1"/>
              </a:solidFill>
              <a:effectLst>
                <a:glow rad="1346200">
                  <a:schemeClr val="bg2">
                    <a:lumMod val="90000"/>
                    <a:lumOff val="10000"/>
                    <a:alpha val="80000"/>
                  </a:schemeClr>
                </a:glow>
              </a:effectLst>
              <a:latin typeface="Teko" panose="020B0604020202020204" charset="0"/>
              <a:cs typeface="Teko" panose="020B0604020202020204" charset="0"/>
            </a:endParaRPr>
          </a:p>
        </p:txBody>
      </p:sp>
      <p:sp>
        <p:nvSpPr>
          <p:cNvPr id="11" name="TextBox 10">
            <a:extLst>
              <a:ext uri="{FF2B5EF4-FFF2-40B4-BE49-F238E27FC236}">
                <a16:creationId xmlns:a16="http://schemas.microsoft.com/office/drawing/2014/main" id="{0E3B4373-F428-9CC5-9D48-BF8CAAA53129}"/>
              </a:ext>
            </a:extLst>
          </p:cNvPr>
          <p:cNvSpPr txBox="1"/>
          <p:nvPr/>
        </p:nvSpPr>
        <p:spPr>
          <a:xfrm>
            <a:off x="431180" y="1382751"/>
            <a:ext cx="624469" cy="338554"/>
          </a:xfrm>
          <a:prstGeom prst="rect">
            <a:avLst/>
          </a:prstGeom>
          <a:noFill/>
        </p:spPr>
        <p:txBody>
          <a:bodyPr wrap="square" rtlCol="0">
            <a:spAutoFit/>
          </a:bodyPr>
          <a:lstStyle/>
          <a:p>
            <a:r>
              <a:rPr lang="en-IN" sz="1600" dirty="0">
                <a:solidFill>
                  <a:schemeClr val="accent1"/>
                </a:solidFill>
                <a:effectLst>
                  <a:glow rad="1905000">
                    <a:schemeClr val="bg2">
                      <a:lumMod val="90000"/>
                      <a:lumOff val="10000"/>
                      <a:alpha val="84000"/>
                    </a:schemeClr>
                  </a:glow>
                </a:effectLst>
                <a:latin typeface="Teko" panose="020B0604020202020204" charset="0"/>
                <a:cs typeface="Teko" panose="020B0604020202020204" charset="0"/>
              </a:rPr>
              <a:t>Traces</a:t>
            </a:r>
          </a:p>
        </p:txBody>
      </p:sp>
    </p:spTree>
    <p:extLst>
      <p:ext uri="{BB962C8B-B14F-4D97-AF65-F5344CB8AC3E}">
        <p14:creationId xmlns:p14="http://schemas.microsoft.com/office/powerpoint/2010/main" val="1795287298"/>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7EC96D9D-55B6-E5D1-3C59-1D48D9CA0791}"/>
            </a:ext>
          </a:extLst>
        </p:cNvPr>
        <p:cNvGrpSpPr/>
        <p:nvPr/>
      </p:nvGrpSpPr>
      <p:grpSpPr>
        <a:xfrm>
          <a:off x="0" y="0"/>
          <a:ext cx="0" cy="0"/>
          <a:chOff x="0" y="0"/>
          <a:chExt cx="0" cy="0"/>
        </a:xfrm>
      </p:grpSpPr>
      <p:sp>
        <p:nvSpPr>
          <p:cNvPr id="1358" name="Google Shape;1358;p56">
            <a:extLst>
              <a:ext uri="{FF2B5EF4-FFF2-40B4-BE49-F238E27FC236}">
                <a16:creationId xmlns:a16="http://schemas.microsoft.com/office/drawing/2014/main" id="{31AD179F-E49A-0FD5-4AAD-5F4FA74950BA}"/>
              </a:ext>
            </a:extLst>
          </p:cNvPr>
          <p:cNvSpPr txBox="1">
            <a:spLocks noGrp="1"/>
          </p:cNvSpPr>
          <p:nvPr>
            <p:ph type="body" idx="1"/>
          </p:nvPr>
        </p:nvSpPr>
        <p:spPr>
          <a:xfrm>
            <a:off x="720000" y="320271"/>
            <a:ext cx="7704000" cy="44175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en-US" sz="1400" dirty="0"/>
              <a:t>A </a:t>
            </a:r>
            <a:r>
              <a:rPr lang="en-US" sz="1800" b="1" dirty="0"/>
              <a:t>Printed circuit board (PCB) </a:t>
            </a:r>
            <a:r>
              <a:rPr lang="en-US" sz="1400" dirty="0"/>
              <a:t>is an electronic assembly that uses copper conductors to create electrical connections between components.</a:t>
            </a:r>
          </a:p>
          <a:p>
            <a:pPr marL="0" lvl="0" indent="0" algn="l" rtl="0">
              <a:spcBef>
                <a:spcPts val="0"/>
              </a:spcBef>
              <a:spcAft>
                <a:spcPts val="0"/>
              </a:spcAft>
              <a:buClr>
                <a:srgbClr val="000000"/>
              </a:buClr>
              <a:buSzPts val="852"/>
              <a:buFont typeface="Arial"/>
              <a:buNone/>
            </a:pPr>
            <a:endParaRPr lang="en-US" sz="1400" dirty="0"/>
          </a:p>
          <a:p>
            <a:pPr marL="0" lvl="0" indent="0" algn="l" rtl="0">
              <a:spcBef>
                <a:spcPts val="0"/>
              </a:spcBef>
              <a:spcAft>
                <a:spcPts val="0"/>
              </a:spcAft>
              <a:buClr>
                <a:srgbClr val="000000"/>
              </a:buClr>
              <a:buSzPts val="852"/>
              <a:buFont typeface="Arial"/>
              <a:buNone/>
            </a:pPr>
            <a:r>
              <a:rPr lang="en-US" sz="1400" dirty="0"/>
              <a:t>Printed circuit boards provide mechanical support for electronic components so that a device can be mounted in an enclosure. A printed circuit board design must include a specific set of steps that aligns with the manufacturing process, integrated circuit packaging, and the structure of the bare circuit board.</a:t>
            </a:r>
          </a:p>
          <a:p>
            <a:pPr marL="0" lvl="0" indent="0" algn="l" rtl="0">
              <a:spcBef>
                <a:spcPts val="0"/>
              </a:spcBef>
              <a:spcAft>
                <a:spcPts val="0"/>
              </a:spcAft>
              <a:buClr>
                <a:srgbClr val="000000"/>
              </a:buClr>
              <a:buSzPts val="852"/>
              <a:buFont typeface="Arial"/>
              <a:buNone/>
            </a:pPr>
            <a:endParaRPr lang="en-US" sz="1400" dirty="0"/>
          </a:p>
          <a:p>
            <a:pPr marL="0" lvl="0" indent="0" algn="l" rtl="0">
              <a:spcBef>
                <a:spcPts val="0"/>
              </a:spcBef>
              <a:spcAft>
                <a:spcPts val="0"/>
              </a:spcAft>
              <a:buClr>
                <a:srgbClr val="000000"/>
              </a:buClr>
              <a:buSzPts val="852"/>
              <a:buFont typeface="Arial"/>
              <a:buNone/>
            </a:pPr>
            <a:endParaRPr lang="en-US" sz="1400" dirty="0"/>
          </a:p>
        </p:txBody>
      </p:sp>
      <p:sp>
        <p:nvSpPr>
          <p:cNvPr id="1359" name="Google Shape;1359;p56">
            <a:hlinkClick r:id="" action="ppaction://hlinkshowjump?jump=previousslide"/>
            <a:extLst>
              <a:ext uri="{FF2B5EF4-FFF2-40B4-BE49-F238E27FC236}">
                <a16:creationId xmlns:a16="http://schemas.microsoft.com/office/drawing/2014/main" id="{93FE35B2-1617-9732-F9C6-E3B2CAC94E27}"/>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C9491034-F06F-E19D-8738-DCD3AE6DED53}"/>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7B8DB506-E43E-9549-DC1E-2BA570F140D7}"/>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FBEB936E-4491-DB68-6123-955E63CF52E8}"/>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2F8693C9-10BD-D2C3-09A3-F4C5CFD2423F}"/>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359B2A48-B419-66A9-EC9F-338800AC887F}"/>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46C7F6A2-F144-188B-75AD-707E18D6C05D}"/>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8A4AB7CC-CBE1-64A3-20CB-A37801DD8C0D}"/>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04135855-A423-653B-1687-981D3707B64C}"/>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EBD65DCE-9AD9-C930-8D4E-2ADB59FB01E4}"/>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ttps://lh7-rt.googleusercontent.com/slidesz/AGV_vUfSx9-LyMVPv3Y_DSv2GbrTULa0-bshjUYrRFx51w-rC12j8P_fRXOcR0EJeOL1GriyGY3cTpAQvEqYDpGvrjfb3AhSnSrdira4xC_Z9C4bp5TaaooKJrfyjIPXpwqCdFNUmyVSqnw2H4mMW6pqaD4LAgxsVY8=s2048?key=fcqS-W-Vm0uD496SX6lYTw"/>
          <p:cNvPicPr>
            <a:picLocks noChangeAspect="1" noChangeArrowheads="1"/>
          </p:cNvPicPr>
          <p:nvPr/>
        </p:nvPicPr>
        <p:blipFill rotWithShape="1">
          <a:blip r:embed="rId3">
            <a:extLst>
              <a:ext uri="{28A0092B-C50C-407E-A947-70E740481C1C}">
                <a14:useLocalDpi xmlns:a14="http://schemas.microsoft.com/office/drawing/2010/main" val="0"/>
              </a:ext>
            </a:extLst>
          </a:blip>
          <a:srcRect t="208" r="25346"/>
          <a:stretch/>
        </p:blipFill>
        <p:spPr bwMode="auto">
          <a:xfrm>
            <a:off x="1957493" y="2675467"/>
            <a:ext cx="5229014" cy="1982748"/>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8821"/>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17E0DDD4-016B-55C9-4276-3A35EF543047}"/>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B9AB99DB-BB6D-13B2-FCA4-F1509CA377A9}"/>
              </a:ext>
            </a:extLst>
          </p:cNvPr>
          <p:cNvSpPr txBox="1">
            <a:spLocks noGrp="1"/>
          </p:cNvSpPr>
          <p:nvPr>
            <p:ph type="title" idx="2"/>
          </p:nvPr>
        </p:nvSpPr>
        <p:spPr>
          <a:xfrm>
            <a:off x="4064725" y="206878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EPS Microcontroller</a:t>
            </a:r>
            <a:endParaRPr dirty="0"/>
          </a:p>
        </p:txBody>
      </p:sp>
      <p:sp>
        <p:nvSpPr>
          <p:cNvPr id="1394" name="Google Shape;1394;p58">
            <a:extLst>
              <a:ext uri="{FF2B5EF4-FFF2-40B4-BE49-F238E27FC236}">
                <a16:creationId xmlns:a16="http://schemas.microsoft.com/office/drawing/2014/main" id="{C3B6DE8F-6D35-5FF1-F6CB-326773EC4DB7}"/>
              </a:ext>
            </a:extLst>
          </p:cNvPr>
          <p:cNvSpPr txBox="1">
            <a:spLocks noGrp="1"/>
          </p:cNvSpPr>
          <p:nvPr>
            <p:ph type="subTitle" idx="1"/>
          </p:nvPr>
        </p:nvSpPr>
        <p:spPr>
          <a:xfrm>
            <a:off x="4139066" y="2962242"/>
            <a:ext cx="4359300" cy="552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MSP430F5529</a:t>
            </a:r>
            <a:endParaRPr dirty="0"/>
          </a:p>
        </p:txBody>
      </p:sp>
      <p:sp>
        <p:nvSpPr>
          <p:cNvPr id="1396" name="Google Shape;1396;p58">
            <a:hlinkClick r:id="" action="ppaction://hlinkshowjump?jump=previousslide"/>
            <a:extLst>
              <a:ext uri="{FF2B5EF4-FFF2-40B4-BE49-F238E27FC236}">
                <a16:creationId xmlns:a16="http://schemas.microsoft.com/office/drawing/2014/main" id="{2677D4B9-B896-A9D8-6258-BDC9E48AF26D}"/>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a:hlinkClick r:id="" action="ppaction://hlinkshowjump?jump=nextslide"/>
            <a:extLst>
              <a:ext uri="{FF2B5EF4-FFF2-40B4-BE49-F238E27FC236}">
                <a16:creationId xmlns:a16="http://schemas.microsoft.com/office/drawing/2014/main" id="{80EF6638-0188-7448-DCBA-8C4D5A502BEA}"/>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D20EA312-68A7-5CC1-FB24-CF240A385FE4}"/>
              </a:ext>
            </a:extLst>
          </p:cNvPr>
          <p:cNvPicPr>
            <a:picLocks noChangeAspect="1"/>
          </p:cNvPicPr>
          <p:nvPr/>
        </p:nvPicPr>
        <p:blipFill>
          <a:blip r:embed="rId3">
            <a:duotone>
              <a:schemeClr val="accent1">
                <a:shade val="45000"/>
                <a:satMod val="135000"/>
              </a:schemeClr>
              <a:prstClr val="white"/>
            </a:duotone>
          </a:blip>
          <a:stretch>
            <a:fillRect/>
          </a:stretch>
        </p:blipFill>
        <p:spPr>
          <a:xfrm rot="16200000">
            <a:off x="1159727" y="1479039"/>
            <a:ext cx="2728687" cy="2728687"/>
          </a:xfrm>
          <a:prstGeom prst="rect">
            <a:avLst/>
          </a:prstGeom>
        </p:spPr>
      </p:pic>
      <p:grpSp>
        <p:nvGrpSpPr>
          <p:cNvPr id="2" name="Google Shape;14212;p137">
            <a:extLst>
              <a:ext uri="{FF2B5EF4-FFF2-40B4-BE49-F238E27FC236}">
                <a16:creationId xmlns:a16="http://schemas.microsoft.com/office/drawing/2014/main" id="{08DD442E-8B8E-C7B0-7780-21F6A29C5C1D}"/>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544BBF60-FC79-2BC5-A494-427B01B3EACC}"/>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1D04E280-3CB6-D679-977B-BD8F5E6AFB34}"/>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044EF0CD-5CE3-C1B2-FFF7-076BF3A1C8BF}"/>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B4C7A565-8CF9-192B-55C2-C00373EC4714}"/>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EB5FE404-CEAD-53E9-E9FA-F6024575274F}"/>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0F73C860-A9E5-E3F4-0FB7-851C8F3E20D2}"/>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053CB13B-5A27-CC40-CEB2-1648CB8BC21E}"/>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1056176"/>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6">
          <a:extLst>
            <a:ext uri="{FF2B5EF4-FFF2-40B4-BE49-F238E27FC236}">
              <a16:creationId xmlns:a16="http://schemas.microsoft.com/office/drawing/2014/main" id="{E49CD59C-319E-599B-377F-F33F66CB2470}"/>
            </a:ext>
          </a:extLst>
        </p:cNvPr>
        <p:cNvGrpSpPr/>
        <p:nvPr/>
      </p:nvGrpSpPr>
      <p:grpSpPr>
        <a:xfrm>
          <a:off x="0" y="0"/>
          <a:ext cx="0" cy="0"/>
          <a:chOff x="0" y="0"/>
          <a:chExt cx="0" cy="0"/>
        </a:xfrm>
      </p:grpSpPr>
      <p:sp>
        <p:nvSpPr>
          <p:cNvPr id="1359" name="Google Shape;1359;p56">
            <a:hlinkClick r:id="" action="ppaction://hlinkshowjump?jump=previousslide"/>
            <a:extLst>
              <a:ext uri="{FF2B5EF4-FFF2-40B4-BE49-F238E27FC236}">
                <a16:creationId xmlns:a16="http://schemas.microsoft.com/office/drawing/2014/main" id="{91647DD0-C3EE-69CA-29D7-502639392F8A}"/>
              </a:ext>
            </a:extLst>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a:hlinkClick r:id="" action="ppaction://hlinkshowjump?jump=nextslide"/>
            <a:extLst>
              <a:ext uri="{FF2B5EF4-FFF2-40B4-BE49-F238E27FC236}">
                <a16:creationId xmlns:a16="http://schemas.microsoft.com/office/drawing/2014/main" id="{CCF4CE36-A264-E6A9-9D60-6F35056DF77F}"/>
              </a:ext>
            </a:extLst>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4212;p137">
            <a:extLst>
              <a:ext uri="{FF2B5EF4-FFF2-40B4-BE49-F238E27FC236}">
                <a16:creationId xmlns:a16="http://schemas.microsoft.com/office/drawing/2014/main" id="{C7A595C1-69B2-4369-151A-5AB3A8308563}"/>
              </a:ext>
            </a:extLst>
          </p:cNvPr>
          <p:cNvGrpSpPr/>
          <p:nvPr/>
        </p:nvGrpSpPr>
        <p:grpSpPr>
          <a:xfrm>
            <a:off x="179948" y="2393038"/>
            <a:ext cx="359154" cy="357424"/>
            <a:chOff x="-49786250" y="2316650"/>
            <a:chExt cx="300900" cy="299450"/>
          </a:xfrm>
          <a:solidFill>
            <a:schemeClr val="bg1"/>
          </a:solidFill>
        </p:grpSpPr>
        <p:sp>
          <p:nvSpPr>
            <p:cNvPr id="3" name="Google Shape;14213;p137">
              <a:extLst>
                <a:ext uri="{FF2B5EF4-FFF2-40B4-BE49-F238E27FC236}">
                  <a16:creationId xmlns:a16="http://schemas.microsoft.com/office/drawing/2014/main" id="{9DA31822-77E7-897C-F844-3B338CFCE250}"/>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14;p137">
              <a:extLst>
                <a:ext uri="{FF2B5EF4-FFF2-40B4-BE49-F238E27FC236}">
                  <a16:creationId xmlns:a16="http://schemas.microsoft.com/office/drawing/2014/main" id="{83A23B77-1B03-ADEA-740D-A4F29E63C268}"/>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15;p137">
              <a:extLst>
                <a:ext uri="{FF2B5EF4-FFF2-40B4-BE49-F238E27FC236}">
                  <a16:creationId xmlns:a16="http://schemas.microsoft.com/office/drawing/2014/main" id="{7D6CD489-E4B5-75DC-6123-4DBD5D8244E2}"/>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16;p137">
              <a:extLst>
                <a:ext uri="{FF2B5EF4-FFF2-40B4-BE49-F238E27FC236}">
                  <a16:creationId xmlns:a16="http://schemas.microsoft.com/office/drawing/2014/main" id="{4054E0D4-F36F-A9D2-3F09-7035F112E6DB}"/>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17;p137">
              <a:extLst>
                <a:ext uri="{FF2B5EF4-FFF2-40B4-BE49-F238E27FC236}">
                  <a16:creationId xmlns:a16="http://schemas.microsoft.com/office/drawing/2014/main" id="{1DF492A0-1A0C-6083-E1EF-B6046EF098C4}"/>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18;p137">
              <a:extLst>
                <a:ext uri="{FF2B5EF4-FFF2-40B4-BE49-F238E27FC236}">
                  <a16:creationId xmlns:a16="http://schemas.microsoft.com/office/drawing/2014/main" id="{E12E9550-3740-19FD-A653-D271E7F13BD3}"/>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9;p137">
              <a:extLst>
                <a:ext uri="{FF2B5EF4-FFF2-40B4-BE49-F238E27FC236}">
                  <a16:creationId xmlns:a16="http://schemas.microsoft.com/office/drawing/2014/main" id="{1E98C254-5520-CD0D-42A5-1C37E6009DCD}"/>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C5FDF255-79F8-06ED-826A-BAC6BC027036}"/>
              </a:ext>
            </a:extLst>
          </p:cNvPr>
          <p:cNvPicPr>
            <a:picLocks noChangeAspect="1"/>
          </p:cNvPicPr>
          <p:nvPr/>
        </p:nvPicPr>
        <p:blipFill>
          <a:blip r:embed="rId3"/>
          <a:srcRect l="1483" t="2249" r="1254" b="997"/>
          <a:stretch/>
        </p:blipFill>
        <p:spPr>
          <a:xfrm>
            <a:off x="1221462" y="893499"/>
            <a:ext cx="2129378" cy="2681180"/>
          </a:xfrm>
          <a:prstGeom prst="rect">
            <a:avLst/>
          </a:prstGeom>
          <a:effectLst>
            <a:glow rad="139700">
              <a:schemeClr val="accent1">
                <a:satMod val="175000"/>
                <a:alpha val="40000"/>
              </a:schemeClr>
            </a:glow>
          </a:effectLst>
        </p:spPr>
      </p:pic>
      <p:sp>
        <p:nvSpPr>
          <p:cNvPr id="12" name="Google Shape;1358;p56">
            <a:extLst>
              <a:ext uri="{FF2B5EF4-FFF2-40B4-BE49-F238E27FC236}">
                <a16:creationId xmlns:a16="http://schemas.microsoft.com/office/drawing/2014/main" id="{4AD00FDD-66D4-2A33-4CBA-96BD864B64F6}"/>
              </a:ext>
            </a:extLst>
          </p:cNvPr>
          <p:cNvSpPr txBox="1">
            <a:spLocks noGrp="1"/>
          </p:cNvSpPr>
          <p:nvPr>
            <p:ph type="body" idx="1"/>
          </p:nvPr>
        </p:nvSpPr>
        <p:spPr>
          <a:xfrm>
            <a:off x="4995746" y="623144"/>
            <a:ext cx="3443122" cy="4254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52"/>
              <a:buFont typeface="Arial"/>
              <a:buNone/>
            </a:pPr>
            <a:r>
              <a:rPr lang="en-US" sz="1800" dirty="0"/>
              <a:t>The MSP has a storage capacity of only 128 kilobytes and consists all of the </a:t>
            </a:r>
            <a:r>
              <a:rPr lang="en-US" sz="2400" b="1" dirty="0"/>
              <a:t>software</a:t>
            </a:r>
            <a:r>
              <a:rPr lang="en-US" sz="1800" dirty="0"/>
              <a:t> of the EPS subsystem.</a:t>
            </a:r>
          </a:p>
          <a:p>
            <a:pPr marL="0" lvl="0" indent="0" algn="l" rtl="0">
              <a:spcBef>
                <a:spcPts val="0"/>
              </a:spcBef>
              <a:spcAft>
                <a:spcPts val="0"/>
              </a:spcAft>
              <a:buClr>
                <a:srgbClr val="000000"/>
              </a:buClr>
              <a:buSzPts val="852"/>
              <a:buFont typeface="Arial"/>
              <a:buNone/>
            </a:pPr>
            <a:endParaRPr lang="en-US" sz="1800" dirty="0"/>
          </a:p>
          <a:p>
            <a:pPr marL="0" lvl="0" indent="0" algn="l" rtl="0">
              <a:spcBef>
                <a:spcPts val="0"/>
              </a:spcBef>
              <a:spcAft>
                <a:spcPts val="0"/>
              </a:spcAft>
              <a:buClr>
                <a:srgbClr val="000000"/>
              </a:buClr>
              <a:buSzPts val="852"/>
              <a:buFont typeface="Arial"/>
              <a:buNone/>
            </a:pPr>
            <a:r>
              <a:rPr lang="en-US" sz="1800" dirty="0"/>
              <a:t>The software used in the satellite is variation of the commonly used language ‘C’ and it’s called ‘</a:t>
            </a:r>
            <a:r>
              <a:rPr lang="en-US" sz="2400" b="1" dirty="0"/>
              <a:t>embedded C</a:t>
            </a:r>
            <a:r>
              <a:rPr lang="en-US" sz="1800" dirty="0"/>
              <a:t>’.</a:t>
            </a:r>
          </a:p>
          <a:p>
            <a:pPr marL="0" lvl="0" indent="0" algn="l" rtl="0">
              <a:spcBef>
                <a:spcPts val="0"/>
              </a:spcBef>
              <a:spcAft>
                <a:spcPts val="0"/>
              </a:spcAft>
              <a:buClr>
                <a:srgbClr val="000000"/>
              </a:buClr>
              <a:buSzPts val="852"/>
              <a:buFont typeface="Arial"/>
              <a:buNone/>
            </a:pPr>
            <a:endParaRPr lang="en-US" sz="1800" dirty="0"/>
          </a:p>
          <a:p>
            <a:pPr marL="0" lvl="0" indent="0" algn="l" rtl="0">
              <a:spcBef>
                <a:spcPts val="0"/>
              </a:spcBef>
              <a:spcAft>
                <a:spcPts val="0"/>
              </a:spcAft>
              <a:buClr>
                <a:srgbClr val="000000"/>
              </a:buClr>
              <a:buSzPts val="852"/>
              <a:buFont typeface="Arial"/>
              <a:buNone/>
            </a:pPr>
            <a:endParaRPr lang="en-US" sz="1800" dirty="0"/>
          </a:p>
        </p:txBody>
      </p:sp>
      <p:sp>
        <p:nvSpPr>
          <p:cNvPr id="14" name="Google Shape;1610;p64">
            <a:extLst>
              <a:ext uri="{FF2B5EF4-FFF2-40B4-BE49-F238E27FC236}">
                <a16:creationId xmlns:a16="http://schemas.microsoft.com/office/drawing/2014/main" id="{EF3A8768-1AB5-B35B-0868-7108F5D37D61}"/>
              </a:ext>
            </a:extLst>
          </p:cNvPr>
          <p:cNvSpPr txBox="1"/>
          <p:nvPr/>
        </p:nvSpPr>
        <p:spPr>
          <a:xfrm>
            <a:off x="1476231" y="3842034"/>
            <a:ext cx="1619839" cy="3759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dirty="0">
                <a:solidFill>
                  <a:schemeClr val="lt1"/>
                </a:solidFill>
                <a:latin typeface="Teko"/>
                <a:ea typeface="Teko"/>
                <a:cs typeface="Teko"/>
                <a:sym typeface="Teko"/>
              </a:rPr>
              <a:t>MSP430F5529</a:t>
            </a:r>
            <a:endParaRPr sz="2500" dirty="0">
              <a:solidFill>
                <a:schemeClr val="lt1"/>
              </a:solidFill>
              <a:latin typeface="Teko"/>
              <a:ea typeface="Teko"/>
              <a:cs typeface="Teko"/>
              <a:sym typeface="Teko"/>
            </a:endParaRPr>
          </a:p>
        </p:txBody>
      </p:sp>
    </p:spTree>
    <p:extLst>
      <p:ext uri="{BB962C8B-B14F-4D97-AF65-F5344CB8AC3E}">
        <p14:creationId xmlns:p14="http://schemas.microsoft.com/office/powerpoint/2010/main" val="2877608040"/>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A0B22D-9762-940D-D6FD-9BB0471BD143}"/>
              </a:ext>
            </a:extLst>
          </p:cNvPr>
          <p:cNvSpPr>
            <a:spLocks noGrp="1"/>
          </p:cNvSpPr>
          <p:nvPr>
            <p:ph type="body" idx="1"/>
          </p:nvPr>
        </p:nvSpPr>
        <p:spPr>
          <a:xfrm>
            <a:off x="5394463" y="1952731"/>
            <a:ext cx="3048001" cy="572701"/>
          </a:xfrm>
        </p:spPr>
        <p:txBody>
          <a:bodyPr/>
          <a:lstStyle/>
          <a:p>
            <a:pPr marL="114300" indent="0" algn="ctr">
              <a:buNone/>
            </a:pPr>
            <a:r>
              <a:rPr lang="en-US" sz="2000" dirty="0"/>
              <a:t>A Simple Python Calculator is </a:t>
            </a:r>
            <a:br>
              <a:rPr lang="en-US" sz="2000" dirty="0"/>
            </a:br>
            <a:r>
              <a:rPr lang="en-US" sz="2000" dirty="0"/>
              <a:t>3 KB</a:t>
            </a:r>
          </a:p>
        </p:txBody>
      </p:sp>
      <p:pic>
        <p:nvPicPr>
          <p:cNvPr id="5" name="Picture 4">
            <a:extLst>
              <a:ext uri="{FF2B5EF4-FFF2-40B4-BE49-F238E27FC236}">
                <a16:creationId xmlns:a16="http://schemas.microsoft.com/office/drawing/2014/main" id="{B85D15D7-4C91-0E60-C9E5-B148BE1299E5}"/>
              </a:ext>
            </a:extLst>
          </p:cNvPr>
          <p:cNvPicPr>
            <a:picLocks noChangeAspect="1"/>
          </p:cNvPicPr>
          <p:nvPr/>
        </p:nvPicPr>
        <p:blipFill>
          <a:blip r:embed="rId2"/>
          <a:stretch>
            <a:fillRect/>
          </a:stretch>
        </p:blipFill>
        <p:spPr>
          <a:xfrm>
            <a:off x="1048068" y="745066"/>
            <a:ext cx="4018327" cy="3653367"/>
          </a:xfrm>
          <a:prstGeom prst="rect">
            <a:avLst/>
          </a:prstGeom>
        </p:spPr>
      </p:pic>
    </p:spTree>
    <p:extLst>
      <p:ext uri="{BB962C8B-B14F-4D97-AF65-F5344CB8AC3E}">
        <p14:creationId xmlns:p14="http://schemas.microsoft.com/office/powerpoint/2010/main" val="2995539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BD498B41-E2BB-7B24-EEA1-2A64FC0B1FD2}"/>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BC162870-468C-29EF-7D33-9F8A388D1785}"/>
              </a:ext>
            </a:extLst>
          </p:cNvPr>
          <p:cNvSpPr txBox="1">
            <a:spLocks noGrp="1"/>
          </p:cNvSpPr>
          <p:nvPr>
            <p:ph type="title" idx="2"/>
          </p:nvPr>
        </p:nvSpPr>
        <p:spPr>
          <a:xfrm>
            <a:off x="4064725" y="2598669"/>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ON BOARD COMPUTING</a:t>
            </a:r>
            <a:endParaRPr dirty="0"/>
          </a:p>
        </p:txBody>
      </p:sp>
      <p:sp>
        <p:nvSpPr>
          <p:cNvPr id="1395" name="Google Shape;1395;p58">
            <a:extLst>
              <a:ext uri="{FF2B5EF4-FFF2-40B4-BE49-F238E27FC236}">
                <a16:creationId xmlns:a16="http://schemas.microsoft.com/office/drawing/2014/main" id="{2CC26590-2BB5-124A-0CF2-4EC5C4D45A84}"/>
              </a:ext>
            </a:extLst>
          </p:cNvPr>
          <p:cNvSpPr txBox="1">
            <a:spLocks noGrp="1"/>
          </p:cNvSpPr>
          <p:nvPr>
            <p:ph type="title"/>
          </p:nvPr>
        </p:nvSpPr>
        <p:spPr>
          <a:xfrm>
            <a:off x="4064725" y="1001700"/>
            <a:ext cx="2315026"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pic>
        <p:nvPicPr>
          <p:cNvPr id="1400" name="Google Shape;1400;p58">
            <a:extLst>
              <a:ext uri="{FF2B5EF4-FFF2-40B4-BE49-F238E27FC236}">
                <a16:creationId xmlns:a16="http://schemas.microsoft.com/office/drawing/2014/main" id="{8B1457EF-216F-232D-5512-B6EAE04D61E9}"/>
              </a:ext>
            </a:extLst>
          </p:cNvPr>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
        <p:nvSpPr>
          <p:cNvPr id="3" name="Subtitle 2">
            <a:extLst>
              <a:ext uri="{FF2B5EF4-FFF2-40B4-BE49-F238E27FC236}">
                <a16:creationId xmlns:a16="http://schemas.microsoft.com/office/drawing/2014/main" id="{8247630B-8329-AF47-5D0F-95B9FA76B5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845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pSp>
        <p:nvGrpSpPr>
          <p:cNvPr id="1281" name="Google Shape;1281;p54"/>
          <p:cNvGrpSpPr/>
          <p:nvPr/>
        </p:nvGrpSpPr>
        <p:grpSpPr>
          <a:xfrm>
            <a:off x="1409695" y="1889177"/>
            <a:ext cx="2826448" cy="2155522"/>
            <a:chOff x="5614975" y="2571738"/>
            <a:chExt cx="2725075" cy="2078413"/>
          </a:xfrm>
        </p:grpSpPr>
        <p:grpSp>
          <p:nvGrpSpPr>
            <p:cNvPr id="1282" name="Google Shape;1282;p54"/>
            <p:cNvGrpSpPr/>
            <p:nvPr/>
          </p:nvGrpSpPr>
          <p:grpSpPr>
            <a:xfrm>
              <a:off x="8301900" y="2571738"/>
              <a:ext cx="38150" cy="1997125"/>
              <a:chOff x="8301900" y="2571738"/>
              <a:chExt cx="38150" cy="1997125"/>
            </a:xfrm>
          </p:grpSpPr>
          <p:sp>
            <p:nvSpPr>
              <p:cNvPr id="1283" name="Google Shape;1283;p54"/>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4"/>
            <p:cNvGrpSpPr/>
            <p:nvPr/>
          </p:nvGrpSpPr>
          <p:grpSpPr>
            <a:xfrm>
              <a:off x="5614975" y="4609225"/>
              <a:ext cx="2597125" cy="40925"/>
              <a:chOff x="5614975" y="4609225"/>
              <a:chExt cx="2597125" cy="40925"/>
            </a:xfrm>
          </p:grpSpPr>
          <p:sp>
            <p:nvSpPr>
              <p:cNvPr id="1296" name="Google Shape;1296;p54"/>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8" name="Google Shape;1308;p54"/>
          <p:cNvGrpSpPr/>
          <p:nvPr/>
        </p:nvGrpSpPr>
        <p:grpSpPr>
          <a:xfrm>
            <a:off x="2446854" y="1394778"/>
            <a:ext cx="250098" cy="250098"/>
            <a:chOff x="3023950" y="3689950"/>
            <a:chExt cx="316100" cy="316100"/>
          </a:xfrm>
        </p:grpSpPr>
        <p:sp>
          <p:nvSpPr>
            <p:cNvPr id="1309" name="Google Shape;1309;p54"/>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54"/>
          <p:cNvGrpSpPr/>
          <p:nvPr/>
        </p:nvGrpSpPr>
        <p:grpSpPr>
          <a:xfrm>
            <a:off x="494824" y="898789"/>
            <a:ext cx="985734" cy="987821"/>
            <a:chOff x="5018800" y="985325"/>
            <a:chExt cx="330650" cy="331350"/>
          </a:xfrm>
        </p:grpSpPr>
        <p:sp>
          <p:nvSpPr>
            <p:cNvPr id="1317" name="Google Shape;1317;p54"/>
            <p:cNvSpPr/>
            <p:nvPr/>
          </p:nvSpPr>
          <p:spPr>
            <a:xfrm>
              <a:off x="5187250" y="985325"/>
              <a:ext cx="1400" cy="10425"/>
            </a:xfrm>
            <a:custGeom>
              <a:avLst/>
              <a:gdLst/>
              <a:ahLst/>
              <a:cxnLst/>
              <a:rect l="l" t="t" r="r" b="b"/>
              <a:pathLst>
                <a:path w="56" h="417" extrusionOk="0">
                  <a:moveTo>
                    <a:pt x="0" y="0"/>
                  </a:moveTo>
                  <a:lnTo>
                    <a:pt x="0"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292600" y="1031075"/>
              <a:ext cx="8350" cy="7650"/>
            </a:xfrm>
            <a:custGeom>
              <a:avLst/>
              <a:gdLst/>
              <a:ahLst/>
              <a:cxnLst/>
              <a:rect l="l" t="t" r="r" b="b"/>
              <a:pathLst>
                <a:path w="334" h="306" extrusionOk="0">
                  <a:moveTo>
                    <a:pt x="278" y="0"/>
                  </a:moveTo>
                  <a:lnTo>
                    <a:pt x="0" y="277"/>
                  </a:lnTo>
                  <a:lnTo>
                    <a:pt x="28" y="305"/>
                  </a:lnTo>
                  <a:lnTo>
                    <a:pt x="333" y="28"/>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295375" y="1034525"/>
              <a:ext cx="8325" cy="7650"/>
            </a:xfrm>
            <a:custGeom>
              <a:avLst/>
              <a:gdLst/>
              <a:ahLst/>
              <a:cxnLst/>
              <a:rect l="l" t="t" r="r" b="b"/>
              <a:pathLst>
                <a:path w="333" h="306" extrusionOk="0">
                  <a:moveTo>
                    <a:pt x="305" y="1"/>
                  </a:moveTo>
                  <a:lnTo>
                    <a:pt x="0" y="278"/>
                  </a:lnTo>
                  <a:lnTo>
                    <a:pt x="56" y="306"/>
                  </a:lnTo>
                  <a:lnTo>
                    <a:pt x="333" y="28"/>
                  </a:lnTo>
                  <a:lnTo>
                    <a:pt x="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298825" y="1038000"/>
              <a:ext cx="8350" cy="7650"/>
            </a:xfrm>
            <a:custGeom>
              <a:avLst/>
              <a:gdLst/>
              <a:ahLst/>
              <a:cxnLst/>
              <a:rect l="l" t="t" r="r" b="b"/>
              <a:pathLst>
                <a:path w="334" h="306" extrusionOk="0">
                  <a:moveTo>
                    <a:pt x="306" y="0"/>
                  </a:moveTo>
                  <a:lnTo>
                    <a:pt x="1" y="278"/>
                  </a:lnTo>
                  <a:lnTo>
                    <a:pt x="29" y="305"/>
                  </a:lnTo>
                  <a:lnTo>
                    <a:pt x="334" y="28"/>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339725" y="1148200"/>
              <a:ext cx="9725" cy="9725"/>
            </a:xfrm>
            <a:custGeom>
              <a:avLst/>
              <a:gdLst/>
              <a:ahLst/>
              <a:cxnLst/>
              <a:rect l="l" t="t" r="r" b="b"/>
              <a:pathLst>
                <a:path w="389" h="389" extrusionOk="0">
                  <a:moveTo>
                    <a:pt x="389" y="1"/>
                  </a:moveTo>
                  <a:lnTo>
                    <a:pt x="1" y="139"/>
                  </a:lnTo>
                  <a:lnTo>
                    <a:pt x="1" y="223"/>
                  </a:lnTo>
                  <a:lnTo>
                    <a:pt x="389" y="389"/>
                  </a:lnTo>
                  <a:lnTo>
                    <a:pt x="389" y="333"/>
                  </a:lnTo>
                  <a:lnTo>
                    <a:pt x="56" y="195"/>
                  </a:lnTo>
                  <a:lnTo>
                    <a:pt x="389" y="56"/>
                  </a:lnTo>
                  <a:lnTo>
                    <a:pt x="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5296050" y="1257725"/>
              <a:ext cx="11125" cy="11100"/>
            </a:xfrm>
            <a:custGeom>
              <a:avLst/>
              <a:gdLst/>
              <a:ahLst/>
              <a:cxnLst/>
              <a:rect l="l" t="t" r="r" b="b"/>
              <a:pathLst>
                <a:path w="445" h="444" extrusionOk="0">
                  <a:moveTo>
                    <a:pt x="56" y="0"/>
                  </a:moveTo>
                  <a:lnTo>
                    <a:pt x="1" y="56"/>
                  </a:lnTo>
                  <a:lnTo>
                    <a:pt x="167" y="444"/>
                  </a:lnTo>
                  <a:lnTo>
                    <a:pt x="223" y="416"/>
                  </a:lnTo>
                  <a:lnTo>
                    <a:pt x="56" y="84"/>
                  </a:lnTo>
                  <a:lnTo>
                    <a:pt x="389" y="222"/>
                  </a:lnTo>
                  <a:lnTo>
                    <a:pt x="445" y="194"/>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290525" y="1263275"/>
              <a:ext cx="8325" cy="8325"/>
            </a:xfrm>
            <a:custGeom>
              <a:avLst/>
              <a:gdLst/>
              <a:ahLst/>
              <a:cxnLst/>
              <a:rect l="l" t="t" r="r" b="b"/>
              <a:pathLst>
                <a:path w="333" h="333" extrusionOk="0">
                  <a:moveTo>
                    <a:pt x="56" y="0"/>
                  </a:moveTo>
                  <a:lnTo>
                    <a:pt x="0" y="28"/>
                  </a:lnTo>
                  <a:lnTo>
                    <a:pt x="277" y="333"/>
                  </a:lnTo>
                  <a:lnTo>
                    <a:pt x="333" y="27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287750" y="1266050"/>
              <a:ext cx="7650" cy="8325"/>
            </a:xfrm>
            <a:custGeom>
              <a:avLst/>
              <a:gdLst/>
              <a:ahLst/>
              <a:cxnLst/>
              <a:rect l="l" t="t" r="r" b="b"/>
              <a:pathLst>
                <a:path w="306" h="333" extrusionOk="0">
                  <a:moveTo>
                    <a:pt x="28" y="0"/>
                  </a:moveTo>
                  <a:lnTo>
                    <a:pt x="0" y="56"/>
                  </a:lnTo>
                  <a:lnTo>
                    <a:pt x="278" y="333"/>
                  </a:lnTo>
                  <a:lnTo>
                    <a:pt x="305" y="30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190700" y="1306250"/>
              <a:ext cx="1425" cy="10425"/>
            </a:xfrm>
            <a:custGeom>
              <a:avLst/>
              <a:gdLst/>
              <a:ahLst/>
              <a:cxnLst/>
              <a:rect l="l" t="t" r="r" b="b"/>
              <a:pathLst>
                <a:path w="57" h="417" extrusionOk="0">
                  <a:moveTo>
                    <a:pt x="1" y="0"/>
                  </a:moveTo>
                  <a:lnTo>
                    <a:pt x="1"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179625" y="1306250"/>
              <a:ext cx="9025" cy="10425"/>
            </a:xfrm>
            <a:custGeom>
              <a:avLst/>
              <a:gdLst/>
              <a:ahLst/>
              <a:cxnLst/>
              <a:rect l="l" t="t" r="r" b="b"/>
              <a:pathLst>
                <a:path w="361" h="417" extrusionOk="0">
                  <a:moveTo>
                    <a:pt x="0" y="0"/>
                  </a:moveTo>
                  <a:lnTo>
                    <a:pt x="139" y="194"/>
                  </a:lnTo>
                  <a:lnTo>
                    <a:pt x="0" y="388"/>
                  </a:lnTo>
                  <a:lnTo>
                    <a:pt x="56" y="388"/>
                  </a:lnTo>
                  <a:lnTo>
                    <a:pt x="166" y="250"/>
                  </a:lnTo>
                  <a:lnTo>
                    <a:pt x="277" y="416"/>
                  </a:lnTo>
                  <a:lnTo>
                    <a:pt x="333" y="416"/>
                  </a:lnTo>
                  <a:lnTo>
                    <a:pt x="194" y="222"/>
                  </a:lnTo>
                  <a:lnTo>
                    <a:pt x="361" y="0"/>
                  </a:lnTo>
                  <a:lnTo>
                    <a:pt x="305" y="0"/>
                  </a:lnTo>
                  <a:lnTo>
                    <a:pt x="166" y="16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066625" y="1259800"/>
              <a:ext cx="13200" cy="12500"/>
            </a:xfrm>
            <a:custGeom>
              <a:avLst/>
              <a:gdLst/>
              <a:ahLst/>
              <a:cxnLst/>
              <a:rect l="l" t="t" r="r" b="b"/>
              <a:pathLst>
                <a:path w="528" h="500" extrusionOk="0">
                  <a:moveTo>
                    <a:pt x="306" y="1"/>
                  </a:moveTo>
                  <a:lnTo>
                    <a:pt x="250" y="222"/>
                  </a:lnTo>
                  <a:lnTo>
                    <a:pt x="1" y="278"/>
                  </a:lnTo>
                  <a:lnTo>
                    <a:pt x="56" y="306"/>
                  </a:lnTo>
                  <a:lnTo>
                    <a:pt x="223" y="278"/>
                  </a:lnTo>
                  <a:lnTo>
                    <a:pt x="195" y="472"/>
                  </a:lnTo>
                  <a:lnTo>
                    <a:pt x="223" y="500"/>
                  </a:lnTo>
                  <a:lnTo>
                    <a:pt x="278" y="278"/>
                  </a:lnTo>
                  <a:lnTo>
                    <a:pt x="528" y="250"/>
                  </a:lnTo>
                  <a:lnTo>
                    <a:pt x="500" y="195"/>
                  </a:lnTo>
                  <a:lnTo>
                    <a:pt x="278" y="222"/>
                  </a:lnTo>
                  <a:lnTo>
                    <a:pt x="278" y="222"/>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063850" y="1257025"/>
              <a:ext cx="8350" cy="7650"/>
            </a:xfrm>
            <a:custGeom>
              <a:avLst/>
              <a:gdLst/>
              <a:ahLst/>
              <a:cxnLst/>
              <a:rect l="l" t="t" r="r" b="b"/>
              <a:pathLst>
                <a:path w="334" h="306" extrusionOk="0">
                  <a:moveTo>
                    <a:pt x="306" y="1"/>
                  </a:moveTo>
                  <a:lnTo>
                    <a:pt x="1" y="278"/>
                  </a:lnTo>
                  <a:lnTo>
                    <a:pt x="56" y="306"/>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018800" y="1153750"/>
              <a:ext cx="10425" cy="8350"/>
            </a:xfrm>
            <a:custGeom>
              <a:avLst/>
              <a:gdLst/>
              <a:ahLst/>
              <a:cxnLst/>
              <a:rect l="l" t="t" r="r" b="b"/>
              <a:pathLst>
                <a:path w="417" h="334" extrusionOk="0">
                  <a:moveTo>
                    <a:pt x="1" y="1"/>
                  </a:moveTo>
                  <a:lnTo>
                    <a:pt x="1" y="56"/>
                  </a:lnTo>
                  <a:lnTo>
                    <a:pt x="167" y="167"/>
                  </a:lnTo>
                  <a:lnTo>
                    <a:pt x="1" y="250"/>
                  </a:lnTo>
                  <a:lnTo>
                    <a:pt x="1" y="333"/>
                  </a:lnTo>
                  <a:lnTo>
                    <a:pt x="195" y="195"/>
                  </a:lnTo>
                  <a:lnTo>
                    <a:pt x="417" y="333"/>
                  </a:lnTo>
                  <a:lnTo>
                    <a:pt x="417" y="278"/>
                  </a:lnTo>
                  <a:lnTo>
                    <a:pt x="223" y="167"/>
                  </a:lnTo>
                  <a:lnTo>
                    <a:pt x="417" y="56"/>
                  </a:lnTo>
                  <a:lnTo>
                    <a:pt x="417" y="1"/>
                  </a:lnTo>
                  <a:lnTo>
                    <a:pt x="195" y="1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018800" y="1149600"/>
              <a:ext cx="10425" cy="1400"/>
            </a:xfrm>
            <a:custGeom>
              <a:avLst/>
              <a:gdLst/>
              <a:ahLst/>
              <a:cxnLst/>
              <a:rect l="l" t="t" r="r" b="b"/>
              <a:pathLst>
                <a:path w="417" h="56" extrusionOk="0">
                  <a:moveTo>
                    <a:pt x="1" y="0"/>
                  </a:moveTo>
                  <a:lnTo>
                    <a:pt x="1" y="56"/>
                  </a:lnTo>
                  <a:lnTo>
                    <a:pt x="417" y="5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018800" y="114542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018800" y="114057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063850" y="1033825"/>
              <a:ext cx="12500" cy="13200"/>
            </a:xfrm>
            <a:custGeom>
              <a:avLst/>
              <a:gdLst/>
              <a:ahLst/>
              <a:cxnLst/>
              <a:rect l="l" t="t" r="r" b="b"/>
              <a:pathLst>
                <a:path w="500" h="528" extrusionOk="0">
                  <a:moveTo>
                    <a:pt x="223" y="1"/>
                  </a:moveTo>
                  <a:lnTo>
                    <a:pt x="195" y="29"/>
                  </a:lnTo>
                  <a:lnTo>
                    <a:pt x="195" y="223"/>
                  </a:lnTo>
                  <a:lnTo>
                    <a:pt x="29" y="167"/>
                  </a:lnTo>
                  <a:lnTo>
                    <a:pt x="1" y="195"/>
                  </a:lnTo>
                  <a:lnTo>
                    <a:pt x="223" y="251"/>
                  </a:lnTo>
                  <a:lnTo>
                    <a:pt x="250" y="528"/>
                  </a:lnTo>
                  <a:lnTo>
                    <a:pt x="278" y="472"/>
                  </a:lnTo>
                  <a:lnTo>
                    <a:pt x="250" y="278"/>
                  </a:lnTo>
                  <a:lnTo>
                    <a:pt x="472" y="334"/>
                  </a:lnTo>
                  <a:lnTo>
                    <a:pt x="500" y="278"/>
                  </a:lnTo>
                  <a:lnTo>
                    <a:pt x="250" y="223"/>
                  </a:lnTo>
                  <a:lnTo>
                    <a:pt x="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5069400" y="1027600"/>
              <a:ext cx="11125" cy="11125"/>
            </a:xfrm>
            <a:custGeom>
              <a:avLst/>
              <a:gdLst/>
              <a:ahLst/>
              <a:cxnLst/>
              <a:rect l="l" t="t" r="r" b="b"/>
              <a:pathLst>
                <a:path w="445" h="445" extrusionOk="0">
                  <a:moveTo>
                    <a:pt x="278" y="0"/>
                  </a:moveTo>
                  <a:lnTo>
                    <a:pt x="223" y="28"/>
                  </a:lnTo>
                  <a:lnTo>
                    <a:pt x="361" y="389"/>
                  </a:lnTo>
                  <a:lnTo>
                    <a:pt x="56" y="222"/>
                  </a:lnTo>
                  <a:lnTo>
                    <a:pt x="1" y="250"/>
                  </a:lnTo>
                  <a:lnTo>
                    <a:pt x="389" y="444"/>
                  </a:lnTo>
                  <a:lnTo>
                    <a:pt x="444" y="416"/>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5037525" y="1004025"/>
              <a:ext cx="297375" cy="297400"/>
            </a:xfrm>
            <a:custGeom>
              <a:avLst/>
              <a:gdLst/>
              <a:ahLst/>
              <a:cxnLst/>
              <a:rect l="l" t="t" r="r" b="b"/>
              <a:pathLst>
                <a:path w="11895" h="11896" fill="none" extrusionOk="0">
                  <a:moveTo>
                    <a:pt x="9760" y="2108"/>
                  </a:moveTo>
                  <a:cubicBezTo>
                    <a:pt x="11895" y="4215"/>
                    <a:pt x="11895" y="7653"/>
                    <a:pt x="9760" y="9760"/>
                  </a:cubicBezTo>
                  <a:cubicBezTo>
                    <a:pt x="7653" y="11895"/>
                    <a:pt x="4215" y="11895"/>
                    <a:pt x="2108" y="9760"/>
                  </a:cubicBezTo>
                  <a:cubicBezTo>
                    <a:pt x="0" y="7653"/>
                    <a:pt x="0" y="4215"/>
                    <a:pt x="2108" y="2108"/>
                  </a:cubicBezTo>
                  <a:cubicBezTo>
                    <a:pt x="4215" y="1"/>
                    <a:pt x="7653" y="1"/>
                    <a:pt x="9760" y="21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172000" y="1152375"/>
              <a:ext cx="28425" cy="25"/>
            </a:xfrm>
            <a:custGeom>
              <a:avLst/>
              <a:gdLst/>
              <a:ahLst/>
              <a:cxnLst/>
              <a:rect l="l" t="t" r="r" b="b"/>
              <a:pathLst>
                <a:path w="1137" h="1" fill="none" extrusionOk="0">
                  <a:moveTo>
                    <a:pt x="0" y="0"/>
                  </a:moveTo>
                  <a:lnTo>
                    <a:pt x="113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5185850" y="1138500"/>
              <a:ext cx="25" cy="28450"/>
            </a:xfrm>
            <a:custGeom>
              <a:avLst/>
              <a:gdLst/>
              <a:ahLst/>
              <a:cxnLst/>
              <a:rect l="l" t="t" r="r" b="b"/>
              <a:pathLst>
                <a:path w="1" h="1138" fill="none" extrusionOk="0">
                  <a:moveTo>
                    <a:pt x="1" y="1137"/>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185850" y="1008200"/>
              <a:ext cx="25" cy="16650"/>
            </a:xfrm>
            <a:custGeom>
              <a:avLst/>
              <a:gdLst/>
              <a:ahLst/>
              <a:cxnLst/>
              <a:rect l="l" t="t" r="r" b="b"/>
              <a:pathLst>
                <a:path w="1" h="666" fill="none" extrusionOk="0">
                  <a:moveTo>
                    <a:pt x="1" y="666"/>
                  </a:moveTo>
                  <a:lnTo>
                    <a:pt x="1"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185850" y="1279900"/>
              <a:ext cx="25" cy="16650"/>
            </a:xfrm>
            <a:custGeom>
              <a:avLst/>
              <a:gdLst/>
              <a:ahLst/>
              <a:cxnLst/>
              <a:rect l="l" t="t" r="r" b="b"/>
              <a:pathLst>
                <a:path w="1" h="666" fill="none" extrusionOk="0">
                  <a:moveTo>
                    <a:pt x="1" y="666"/>
                  </a:moveTo>
                  <a:lnTo>
                    <a:pt x="1" y="1"/>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5313400" y="1152375"/>
              <a:ext cx="15950" cy="25"/>
            </a:xfrm>
            <a:custGeom>
              <a:avLst/>
              <a:gdLst/>
              <a:ahLst/>
              <a:cxnLst/>
              <a:rect l="l" t="t" r="r" b="b"/>
              <a:pathLst>
                <a:path w="638"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042375" y="1152375"/>
              <a:ext cx="15975" cy="25"/>
            </a:xfrm>
            <a:custGeom>
              <a:avLst/>
              <a:gdLst/>
              <a:ahLst/>
              <a:cxnLst/>
              <a:rect l="l" t="t" r="r" b="b"/>
              <a:pathLst>
                <a:path w="639"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5126250" y="1096225"/>
              <a:ext cx="13200" cy="105375"/>
            </a:xfrm>
            <a:custGeom>
              <a:avLst/>
              <a:gdLst/>
              <a:ahLst/>
              <a:cxnLst/>
              <a:rect l="l" t="t" r="r" b="b"/>
              <a:pathLst>
                <a:path w="528" h="4215" fill="none" extrusionOk="0">
                  <a:moveTo>
                    <a:pt x="527" y="0"/>
                  </a:moveTo>
                  <a:lnTo>
                    <a:pt x="0" y="4215"/>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5137325" y="1097600"/>
              <a:ext cx="106075" cy="25"/>
            </a:xfrm>
            <a:custGeom>
              <a:avLst/>
              <a:gdLst/>
              <a:ahLst/>
              <a:cxnLst/>
              <a:rect l="l" t="t" r="r" b="b"/>
              <a:pathLst>
                <a:path w="4243" h="1" fill="none" extrusionOk="0">
                  <a:moveTo>
                    <a:pt x="4243" y="1"/>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5122075" y="1198800"/>
              <a:ext cx="110925" cy="35375"/>
            </a:xfrm>
            <a:custGeom>
              <a:avLst/>
              <a:gdLst/>
              <a:ahLst/>
              <a:cxnLst/>
              <a:rect l="l" t="t" r="r" b="b"/>
              <a:pathLst>
                <a:path w="4437" h="1415" fill="none" extrusionOk="0">
                  <a:moveTo>
                    <a:pt x="4437" y="1415"/>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126250" y="1085825"/>
              <a:ext cx="23575" cy="20625"/>
            </a:xfrm>
            <a:custGeom>
              <a:avLst/>
              <a:gdLst/>
              <a:ahLst/>
              <a:cxnLst/>
              <a:rect l="l" t="t" r="r" b="b"/>
              <a:pathLst>
                <a:path w="943" h="825" extrusionOk="0">
                  <a:moveTo>
                    <a:pt x="527" y="0"/>
                  </a:moveTo>
                  <a:cubicBezTo>
                    <a:pt x="167" y="0"/>
                    <a:pt x="0" y="444"/>
                    <a:pt x="250" y="694"/>
                  </a:cubicBezTo>
                  <a:cubicBezTo>
                    <a:pt x="332" y="785"/>
                    <a:pt x="435" y="825"/>
                    <a:pt x="537" y="825"/>
                  </a:cubicBezTo>
                  <a:cubicBezTo>
                    <a:pt x="743" y="825"/>
                    <a:pt x="943" y="658"/>
                    <a:pt x="943" y="416"/>
                  </a:cubicBezTo>
                  <a:cubicBezTo>
                    <a:pt x="943" y="194"/>
                    <a:pt x="77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228125" y="1085825"/>
              <a:ext cx="23600" cy="20625"/>
            </a:xfrm>
            <a:custGeom>
              <a:avLst/>
              <a:gdLst/>
              <a:ahLst/>
              <a:cxnLst/>
              <a:rect l="l" t="t" r="r" b="b"/>
              <a:pathLst>
                <a:path w="944" h="825" extrusionOk="0">
                  <a:moveTo>
                    <a:pt x="555" y="0"/>
                  </a:moveTo>
                  <a:cubicBezTo>
                    <a:pt x="195" y="0"/>
                    <a:pt x="1" y="444"/>
                    <a:pt x="250" y="694"/>
                  </a:cubicBezTo>
                  <a:cubicBezTo>
                    <a:pt x="342" y="785"/>
                    <a:pt x="448" y="825"/>
                    <a:pt x="550" y="825"/>
                  </a:cubicBezTo>
                  <a:cubicBezTo>
                    <a:pt x="756" y="825"/>
                    <a:pt x="944" y="658"/>
                    <a:pt x="944" y="416"/>
                  </a:cubicBezTo>
                  <a:cubicBezTo>
                    <a:pt x="944" y="194"/>
                    <a:pt x="777"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222800" y="1224175"/>
              <a:ext cx="22000" cy="20400"/>
            </a:xfrm>
            <a:custGeom>
              <a:avLst/>
              <a:gdLst/>
              <a:ahLst/>
              <a:cxnLst/>
              <a:rect l="l" t="t" r="r" b="b"/>
              <a:pathLst>
                <a:path w="880" h="816" extrusionOk="0">
                  <a:moveTo>
                    <a:pt x="421" y="1"/>
                  </a:moveTo>
                  <a:cubicBezTo>
                    <a:pt x="203" y="1"/>
                    <a:pt x="0" y="172"/>
                    <a:pt x="20" y="427"/>
                  </a:cubicBezTo>
                  <a:cubicBezTo>
                    <a:pt x="38" y="663"/>
                    <a:pt x="234" y="816"/>
                    <a:pt x="437" y="816"/>
                  </a:cubicBezTo>
                  <a:cubicBezTo>
                    <a:pt x="545" y="816"/>
                    <a:pt x="654" y="773"/>
                    <a:pt x="741" y="677"/>
                  </a:cubicBezTo>
                  <a:cubicBezTo>
                    <a:pt x="879" y="511"/>
                    <a:pt x="852" y="233"/>
                    <a:pt x="685" y="95"/>
                  </a:cubicBezTo>
                  <a:cubicBezTo>
                    <a:pt x="604" y="30"/>
                    <a:pt x="511"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5113250" y="1191150"/>
              <a:ext cx="23425" cy="20350"/>
            </a:xfrm>
            <a:custGeom>
              <a:avLst/>
              <a:gdLst/>
              <a:ahLst/>
              <a:cxnLst/>
              <a:rect l="l" t="t" r="r" b="b"/>
              <a:pathLst>
                <a:path w="937" h="814" extrusionOk="0">
                  <a:moveTo>
                    <a:pt x="516" y="0"/>
                  </a:moveTo>
                  <a:cubicBezTo>
                    <a:pt x="176" y="0"/>
                    <a:pt x="1" y="426"/>
                    <a:pt x="243" y="695"/>
                  </a:cubicBezTo>
                  <a:cubicBezTo>
                    <a:pt x="325" y="777"/>
                    <a:pt x="428" y="814"/>
                    <a:pt x="529" y="814"/>
                  </a:cubicBezTo>
                  <a:cubicBezTo>
                    <a:pt x="736" y="814"/>
                    <a:pt x="936" y="659"/>
                    <a:pt x="936" y="418"/>
                  </a:cubicBezTo>
                  <a:cubicBezTo>
                    <a:pt x="936" y="196"/>
                    <a:pt x="770" y="2"/>
                    <a:pt x="548" y="2"/>
                  </a:cubicBezTo>
                  <a:cubicBezTo>
                    <a:pt x="537" y="1"/>
                    <a:pt x="52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4"/>
          <p:cNvGrpSpPr/>
          <p:nvPr/>
        </p:nvGrpSpPr>
        <p:grpSpPr>
          <a:xfrm>
            <a:off x="721683" y="509860"/>
            <a:ext cx="7700631" cy="3568891"/>
            <a:chOff x="1077433" y="662260"/>
            <a:chExt cx="7700631" cy="3568891"/>
          </a:xfrm>
        </p:grpSpPr>
        <p:grpSp>
          <p:nvGrpSpPr>
            <p:cNvPr id="1350" name="Google Shape;1350;p54"/>
            <p:cNvGrpSpPr/>
            <p:nvPr/>
          </p:nvGrpSpPr>
          <p:grpSpPr>
            <a:xfrm>
              <a:off x="5204045" y="662260"/>
              <a:ext cx="3574018" cy="3568891"/>
              <a:chOff x="5523395" y="1574610"/>
              <a:chExt cx="3574018" cy="3568891"/>
            </a:xfrm>
          </p:grpSpPr>
          <p:grpSp>
            <p:nvGrpSpPr>
              <p:cNvPr id="1351" name="Google Shape;1351;p54"/>
              <p:cNvGrpSpPr/>
              <p:nvPr/>
            </p:nvGrpSpPr>
            <p:grpSpPr>
              <a:xfrm>
                <a:off x="5523395" y="1574610"/>
                <a:ext cx="3574018" cy="3568891"/>
                <a:chOff x="1121245" y="418260"/>
                <a:chExt cx="3574018" cy="3568891"/>
              </a:xfrm>
            </p:grpSpPr>
            <p:sp>
              <p:nvSpPr>
                <p:cNvPr id="1352" name="Google Shape;1352;p54"/>
                <p:cNvSpPr/>
                <p:nvPr/>
              </p:nvSpPr>
              <p:spPr>
                <a:xfrm rot="-5400000">
                  <a:off x="1123809" y="415696"/>
                  <a:ext cx="3568891" cy="3574018"/>
                </a:xfrm>
                <a:custGeom>
                  <a:avLst/>
                  <a:gdLst/>
                  <a:ahLst/>
                  <a:cxnLst/>
                  <a:rect l="l" t="t" r="r" b="b"/>
                  <a:pathLst>
                    <a:path w="3289300" h="6353810" extrusionOk="0">
                      <a:moveTo>
                        <a:pt x="3289300" y="6353810"/>
                      </a:moveTo>
                      <a:lnTo>
                        <a:pt x="0" y="6353810"/>
                      </a:lnTo>
                      <a:lnTo>
                        <a:pt x="0" y="0"/>
                      </a:lnTo>
                      <a:lnTo>
                        <a:pt x="3289300" y="0"/>
                      </a:lnTo>
                      <a:lnTo>
                        <a:pt x="3289300" y="6353810"/>
                      </a:lnTo>
                      <a:close/>
                    </a:path>
                  </a:pathLst>
                </a:custGeom>
                <a:solidFill>
                  <a:srgbClr val="000000"/>
                </a:solidFill>
                <a:ln>
                  <a:noFill/>
                </a:ln>
              </p:spPr>
              <p:txBody>
                <a:bodyPr/>
                <a:lstStyle/>
                <a:p>
                  <a:endParaRPr lang="en-US"/>
                </a:p>
              </p:txBody>
            </p:sp>
            <p:sp>
              <p:nvSpPr>
                <p:cNvPr id="1353" name="Google Shape;1353;p54"/>
                <p:cNvSpPr/>
                <p:nvPr/>
              </p:nvSpPr>
              <p:spPr>
                <a:xfrm rot="-5400000">
                  <a:off x="1224978" y="475528"/>
                  <a:ext cx="3443497" cy="3461147"/>
                </a:xfrm>
                <a:custGeom>
                  <a:avLst/>
                  <a:gdLst/>
                  <a:ahLst/>
                  <a:cxnLst/>
                  <a:rect l="l" t="t" r="r" b="b"/>
                  <a:pathLst>
                    <a:path w="3173730" h="5429250" extrusionOk="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1354" name="Google Shape;1354;p54"/>
              <p:cNvSpPr/>
              <p:nvPr/>
            </p:nvSpPr>
            <p:spPr>
              <a:xfrm rot="-5400000">
                <a:off x="5721640" y="1764075"/>
                <a:ext cx="3177553" cy="3189954"/>
              </a:xfrm>
              <a:custGeom>
                <a:avLst/>
                <a:gdLst/>
                <a:ahLst/>
                <a:cxnLst/>
                <a:rect l="l" t="t" r="r" b="b"/>
                <a:pathLst>
                  <a:path w="2928620" h="2940050" extrusionOk="0">
                    <a:moveTo>
                      <a:pt x="2928620" y="2940050"/>
                    </a:moveTo>
                    <a:lnTo>
                      <a:pt x="0" y="2940050"/>
                    </a:lnTo>
                    <a:lnTo>
                      <a:pt x="0" y="0"/>
                    </a:lnTo>
                    <a:lnTo>
                      <a:pt x="2928620" y="0"/>
                    </a:lnTo>
                    <a:lnTo>
                      <a:pt x="2928620" y="2940050"/>
                    </a:lnTo>
                    <a:lnTo>
                      <a:pt x="2928620" y="2940050"/>
                    </a:lnTo>
                    <a:close/>
                  </a:path>
                </a:pathLst>
              </a:custGeom>
              <a:blipFill rotWithShape="1">
                <a:blip r:embed="rId3">
                  <a:alphaModFix/>
                </a:blip>
                <a:stretch>
                  <a:fillRect l="-39628" r="-39628"/>
                </a:stretch>
              </a:blipFill>
              <a:ln>
                <a:noFill/>
              </a:ln>
            </p:spPr>
            <p:txBody>
              <a:bodyPr/>
              <a:lstStyle/>
              <a:p>
                <a:endParaRPr lang="en-US"/>
              </a:p>
            </p:txBody>
          </p:sp>
        </p:grpSp>
        <p:grpSp>
          <p:nvGrpSpPr>
            <p:cNvPr id="1355" name="Google Shape;1355;p54"/>
            <p:cNvGrpSpPr/>
            <p:nvPr/>
          </p:nvGrpSpPr>
          <p:grpSpPr>
            <a:xfrm>
              <a:off x="1077433" y="662260"/>
              <a:ext cx="3574018" cy="3568891"/>
              <a:chOff x="1079683" y="1102535"/>
              <a:chExt cx="3574018" cy="3568891"/>
            </a:xfrm>
          </p:grpSpPr>
          <p:grpSp>
            <p:nvGrpSpPr>
              <p:cNvPr id="1356" name="Google Shape;1356;p54"/>
              <p:cNvGrpSpPr/>
              <p:nvPr/>
            </p:nvGrpSpPr>
            <p:grpSpPr>
              <a:xfrm>
                <a:off x="1079683" y="1102535"/>
                <a:ext cx="3574018" cy="3568891"/>
                <a:chOff x="1121245" y="418260"/>
                <a:chExt cx="3574018" cy="3568891"/>
              </a:xfrm>
            </p:grpSpPr>
            <p:sp>
              <p:nvSpPr>
                <p:cNvPr id="1357" name="Google Shape;1357;p54"/>
                <p:cNvSpPr/>
                <p:nvPr/>
              </p:nvSpPr>
              <p:spPr>
                <a:xfrm rot="-5400000">
                  <a:off x="1123809" y="415696"/>
                  <a:ext cx="3568891" cy="3574018"/>
                </a:xfrm>
                <a:custGeom>
                  <a:avLst/>
                  <a:gdLst/>
                  <a:ahLst/>
                  <a:cxnLst/>
                  <a:rect l="l" t="t" r="r" b="b"/>
                  <a:pathLst>
                    <a:path w="3289300" h="6353810" extrusionOk="0">
                      <a:moveTo>
                        <a:pt x="3289300" y="6353810"/>
                      </a:moveTo>
                      <a:lnTo>
                        <a:pt x="0" y="6353810"/>
                      </a:lnTo>
                      <a:lnTo>
                        <a:pt x="0" y="0"/>
                      </a:lnTo>
                      <a:lnTo>
                        <a:pt x="3289300" y="0"/>
                      </a:lnTo>
                      <a:lnTo>
                        <a:pt x="3289300" y="6353810"/>
                      </a:lnTo>
                      <a:close/>
                    </a:path>
                  </a:pathLst>
                </a:custGeom>
                <a:solidFill>
                  <a:srgbClr val="000000"/>
                </a:solidFill>
                <a:ln>
                  <a:noFill/>
                </a:ln>
              </p:spPr>
              <p:txBody>
                <a:bodyPr/>
                <a:lstStyle/>
                <a:p>
                  <a:endParaRPr lang="en-US"/>
                </a:p>
              </p:txBody>
            </p:sp>
            <p:sp>
              <p:nvSpPr>
                <p:cNvPr id="1358" name="Google Shape;1358;p54"/>
                <p:cNvSpPr/>
                <p:nvPr/>
              </p:nvSpPr>
              <p:spPr>
                <a:xfrm rot="-5400000">
                  <a:off x="1224978" y="475528"/>
                  <a:ext cx="3443497" cy="3461147"/>
                </a:xfrm>
                <a:custGeom>
                  <a:avLst/>
                  <a:gdLst/>
                  <a:ahLst/>
                  <a:cxnLst/>
                  <a:rect l="l" t="t" r="r" b="b"/>
                  <a:pathLst>
                    <a:path w="3173730" h="5429250" extrusionOk="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1359" name="Google Shape;1359;p54"/>
              <p:cNvSpPr/>
              <p:nvPr/>
            </p:nvSpPr>
            <p:spPr>
              <a:xfrm rot="-5400000">
                <a:off x="1310347" y="1295754"/>
                <a:ext cx="3177553" cy="3189954"/>
              </a:xfrm>
              <a:custGeom>
                <a:avLst/>
                <a:gdLst/>
                <a:ahLst/>
                <a:cxnLst/>
                <a:rect l="l" t="t" r="r" b="b"/>
                <a:pathLst>
                  <a:path w="2928620" h="2940050" extrusionOk="0">
                    <a:moveTo>
                      <a:pt x="2928620" y="2940050"/>
                    </a:moveTo>
                    <a:lnTo>
                      <a:pt x="0" y="2940050"/>
                    </a:lnTo>
                    <a:lnTo>
                      <a:pt x="0" y="0"/>
                    </a:lnTo>
                    <a:lnTo>
                      <a:pt x="2928620" y="0"/>
                    </a:lnTo>
                    <a:lnTo>
                      <a:pt x="2928620" y="2940050"/>
                    </a:lnTo>
                    <a:lnTo>
                      <a:pt x="2928620" y="2940050"/>
                    </a:lnTo>
                    <a:close/>
                  </a:path>
                </a:pathLst>
              </a:custGeom>
              <a:blipFill rotWithShape="1">
                <a:blip r:embed="rId4">
                  <a:alphaModFix/>
                </a:blip>
                <a:stretch>
                  <a:fillRect l="-189" r="-199"/>
                </a:stretch>
              </a:blipFill>
              <a:ln>
                <a:noFill/>
              </a:ln>
            </p:spPr>
            <p:txBody>
              <a:bodyPr/>
              <a:lstStyle/>
              <a:p>
                <a:endParaRPr lang="en-US"/>
              </a:p>
            </p:txBody>
          </p:sp>
        </p:grpSp>
      </p:grpSp>
      <p:sp>
        <p:nvSpPr>
          <p:cNvPr id="1360" name="Google Shape;1360;p54"/>
          <p:cNvSpPr txBox="1">
            <a:spLocks noGrp="1"/>
          </p:cNvSpPr>
          <p:nvPr>
            <p:ph type="title" idx="4294967295"/>
          </p:nvPr>
        </p:nvSpPr>
        <p:spPr>
          <a:xfrm>
            <a:off x="1107150" y="4044700"/>
            <a:ext cx="29295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t>MOTHERBOARD OF</a:t>
            </a:r>
            <a:br>
              <a:rPr lang="en"/>
            </a:br>
            <a:r>
              <a:rPr lang="en"/>
              <a:t>LAPTOP</a:t>
            </a:r>
            <a:endParaRPr/>
          </a:p>
        </p:txBody>
      </p:sp>
      <p:sp>
        <p:nvSpPr>
          <p:cNvPr id="1361" name="Google Shape;1361;p54"/>
          <p:cNvSpPr txBox="1">
            <a:spLocks noGrp="1"/>
          </p:cNvSpPr>
          <p:nvPr>
            <p:ph type="title" idx="4294967295"/>
          </p:nvPr>
        </p:nvSpPr>
        <p:spPr>
          <a:xfrm>
            <a:off x="5228375" y="4078750"/>
            <a:ext cx="29295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dirty="0"/>
              <a:t>MOTHERBOARD OF</a:t>
            </a:r>
            <a:br>
              <a:rPr lang="en" dirty="0"/>
            </a:br>
            <a:r>
              <a:rPr lang="en" dirty="0"/>
              <a:t>CUBESAT</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grpSp>
        <p:nvGrpSpPr>
          <p:cNvPr id="1588" name="Google Shape;1588;p58"/>
          <p:cNvGrpSpPr/>
          <p:nvPr/>
        </p:nvGrpSpPr>
        <p:grpSpPr>
          <a:xfrm>
            <a:off x="1409695" y="1889177"/>
            <a:ext cx="2826448" cy="2155522"/>
            <a:chOff x="5614975" y="2571738"/>
            <a:chExt cx="2725075" cy="2078413"/>
          </a:xfrm>
        </p:grpSpPr>
        <p:grpSp>
          <p:nvGrpSpPr>
            <p:cNvPr id="1589" name="Google Shape;1589;p58"/>
            <p:cNvGrpSpPr/>
            <p:nvPr/>
          </p:nvGrpSpPr>
          <p:grpSpPr>
            <a:xfrm>
              <a:off x="8301900" y="2571738"/>
              <a:ext cx="38150" cy="1997125"/>
              <a:chOff x="8301900" y="2571738"/>
              <a:chExt cx="38150" cy="1997125"/>
            </a:xfrm>
          </p:grpSpPr>
          <p:sp>
            <p:nvSpPr>
              <p:cNvPr id="1590" name="Google Shape;1590;p5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58"/>
            <p:cNvGrpSpPr/>
            <p:nvPr/>
          </p:nvGrpSpPr>
          <p:grpSpPr>
            <a:xfrm>
              <a:off x="5614975" y="4609225"/>
              <a:ext cx="2597125" cy="40925"/>
              <a:chOff x="5614975" y="4609225"/>
              <a:chExt cx="2597125" cy="40925"/>
            </a:xfrm>
          </p:grpSpPr>
          <p:sp>
            <p:nvSpPr>
              <p:cNvPr id="1603" name="Google Shape;1603;p5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58"/>
          <p:cNvGrpSpPr/>
          <p:nvPr/>
        </p:nvGrpSpPr>
        <p:grpSpPr>
          <a:xfrm>
            <a:off x="2446854" y="1394778"/>
            <a:ext cx="250098" cy="250098"/>
            <a:chOff x="3023950" y="3689950"/>
            <a:chExt cx="316100" cy="316100"/>
          </a:xfrm>
        </p:grpSpPr>
        <p:sp>
          <p:nvSpPr>
            <p:cNvPr id="1616" name="Google Shape;1616;p58"/>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58"/>
          <p:cNvGrpSpPr/>
          <p:nvPr/>
        </p:nvGrpSpPr>
        <p:grpSpPr>
          <a:xfrm>
            <a:off x="494824" y="898789"/>
            <a:ext cx="985734" cy="987821"/>
            <a:chOff x="5018800" y="985325"/>
            <a:chExt cx="330650" cy="331350"/>
          </a:xfrm>
        </p:grpSpPr>
        <p:sp>
          <p:nvSpPr>
            <p:cNvPr id="1624" name="Google Shape;1624;p58"/>
            <p:cNvSpPr/>
            <p:nvPr/>
          </p:nvSpPr>
          <p:spPr>
            <a:xfrm>
              <a:off x="5187250" y="985325"/>
              <a:ext cx="1400" cy="10425"/>
            </a:xfrm>
            <a:custGeom>
              <a:avLst/>
              <a:gdLst/>
              <a:ahLst/>
              <a:cxnLst/>
              <a:rect l="l" t="t" r="r" b="b"/>
              <a:pathLst>
                <a:path w="56" h="417" extrusionOk="0">
                  <a:moveTo>
                    <a:pt x="0" y="0"/>
                  </a:moveTo>
                  <a:lnTo>
                    <a:pt x="0"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5292600" y="1031075"/>
              <a:ext cx="8350" cy="7650"/>
            </a:xfrm>
            <a:custGeom>
              <a:avLst/>
              <a:gdLst/>
              <a:ahLst/>
              <a:cxnLst/>
              <a:rect l="l" t="t" r="r" b="b"/>
              <a:pathLst>
                <a:path w="334" h="306" extrusionOk="0">
                  <a:moveTo>
                    <a:pt x="278" y="0"/>
                  </a:moveTo>
                  <a:lnTo>
                    <a:pt x="0" y="277"/>
                  </a:lnTo>
                  <a:lnTo>
                    <a:pt x="28" y="305"/>
                  </a:lnTo>
                  <a:lnTo>
                    <a:pt x="333" y="28"/>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5295375" y="1034525"/>
              <a:ext cx="8325" cy="7650"/>
            </a:xfrm>
            <a:custGeom>
              <a:avLst/>
              <a:gdLst/>
              <a:ahLst/>
              <a:cxnLst/>
              <a:rect l="l" t="t" r="r" b="b"/>
              <a:pathLst>
                <a:path w="333" h="306" extrusionOk="0">
                  <a:moveTo>
                    <a:pt x="305" y="1"/>
                  </a:moveTo>
                  <a:lnTo>
                    <a:pt x="0" y="278"/>
                  </a:lnTo>
                  <a:lnTo>
                    <a:pt x="56" y="306"/>
                  </a:lnTo>
                  <a:lnTo>
                    <a:pt x="333" y="28"/>
                  </a:lnTo>
                  <a:lnTo>
                    <a:pt x="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298825" y="1038000"/>
              <a:ext cx="8350" cy="7650"/>
            </a:xfrm>
            <a:custGeom>
              <a:avLst/>
              <a:gdLst/>
              <a:ahLst/>
              <a:cxnLst/>
              <a:rect l="l" t="t" r="r" b="b"/>
              <a:pathLst>
                <a:path w="334" h="306" extrusionOk="0">
                  <a:moveTo>
                    <a:pt x="306" y="0"/>
                  </a:moveTo>
                  <a:lnTo>
                    <a:pt x="1" y="278"/>
                  </a:lnTo>
                  <a:lnTo>
                    <a:pt x="29" y="305"/>
                  </a:lnTo>
                  <a:lnTo>
                    <a:pt x="334" y="28"/>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339725" y="1148200"/>
              <a:ext cx="9725" cy="9725"/>
            </a:xfrm>
            <a:custGeom>
              <a:avLst/>
              <a:gdLst/>
              <a:ahLst/>
              <a:cxnLst/>
              <a:rect l="l" t="t" r="r" b="b"/>
              <a:pathLst>
                <a:path w="389" h="389" extrusionOk="0">
                  <a:moveTo>
                    <a:pt x="389" y="1"/>
                  </a:moveTo>
                  <a:lnTo>
                    <a:pt x="1" y="139"/>
                  </a:lnTo>
                  <a:lnTo>
                    <a:pt x="1" y="223"/>
                  </a:lnTo>
                  <a:lnTo>
                    <a:pt x="389" y="389"/>
                  </a:lnTo>
                  <a:lnTo>
                    <a:pt x="389" y="333"/>
                  </a:lnTo>
                  <a:lnTo>
                    <a:pt x="56" y="195"/>
                  </a:lnTo>
                  <a:lnTo>
                    <a:pt x="389" y="56"/>
                  </a:lnTo>
                  <a:lnTo>
                    <a:pt x="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296050" y="1257725"/>
              <a:ext cx="11125" cy="11100"/>
            </a:xfrm>
            <a:custGeom>
              <a:avLst/>
              <a:gdLst/>
              <a:ahLst/>
              <a:cxnLst/>
              <a:rect l="l" t="t" r="r" b="b"/>
              <a:pathLst>
                <a:path w="445" h="444" extrusionOk="0">
                  <a:moveTo>
                    <a:pt x="56" y="0"/>
                  </a:moveTo>
                  <a:lnTo>
                    <a:pt x="1" y="56"/>
                  </a:lnTo>
                  <a:lnTo>
                    <a:pt x="167" y="444"/>
                  </a:lnTo>
                  <a:lnTo>
                    <a:pt x="223" y="416"/>
                  </a:lnTo>
                  <a:lnTo>
                    <a:pt x="56" y="84"/>
                  </a:lnTo>
                  <a:lnTo>
                    <a:pt x="389" y="222"/>
                  </a:lnTo>
                  <a:lnTo>
                    <a:pt x="445" y="194"/>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290525" y="1263275"/>
              <a:ext cx="8325" cy="8325"/>
            </a:xfrm>
            <a:custGeom>
              <a:avLst/>
              <a:gdLst/>
              <a:ahLst/>
              <a:cxnLst/>
              <a:rect l="l" t="t" r="r" b="b"/>
              <a:pathLst>
                <a:path w="333" h="333" extrusionOk="0">
                  <a:moveTo>
                    <a:pt x="56" y="0"/>
                  </a:moveTo>
                  <a:lnTo>
                    <a:pt x="0" y="28"/>
                  </a:lnTo>
                  <a:lnTo>
                    <a:pt x="277" y="333"/>
                  </a:lnTo>
                  <a:lnTo>
                    <a:pt x="333" y="27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287750" y="1266050"/>
              <a:ext cx="7650" cy="8325"/>
            </a:xfrm>
            <a:custGeom>
              <a:avLst/>
              <a:gdLst/>
              <a:ahLst/>
              <a:cxnLst/>
              <a:rect l="l" t="t" r="r" b="b"/>
              <a:pathLst>
                <a:path w="306" h="333" extrusionOk="0">
                  <a:moveTo>
                    <a:pt x="28" y="0"/>
                  </a:moveTo>
                  <a:lnTo>
                    <a:pt x="0" y="56"/>
                  </a:lnTo>
                  <a:lnTo>
                    <a:pt x="278" y="333"/>
                  </a:lnTo>
                  <a:lnTo>
                    <a:pt x="305" y="30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190700" y="1306250"/>
              <a:ext cx="1425" cy="10425"/>
            </a:xfrm>
            <a:custGeom>
              <a:avLst/>
              <a:gdLst/>
              <a:ahLst/>
              <a:cxnLst/>
              <a:rect l="l" t="t" r="r" b="b"/>
              <a:pathLst>
                <a:path w="57" h="417" extrusionOk="0">
                  <a:moveTo>
                    <a:pt x="1" y="0"/>
                  </a:moveTo>
                  <a:lnTo>
                    <a:pt x="1"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179625" y="1306250"/>
              <a:ext cx="9025" cy="10425"/>
            </a:xfrm>
            <a:custGeom>
              <a:avLst/>
              <a:gdLst/>
              <a:ahLst/>
              <a:cxnLst/>
              <a:rect l="l" t="t" r="r" b="b"/>
              <a:pathLst>
                <a:path w="361" h="417" extrusionOk="0">
                  <a:moveTo>
                    <a:pt x="0" y="0"/>
                  </a:moveTo>
                  <a:lnTo>
                    <a:pt x="139" y="194"/>
                  </a:lnTo>
                  <a:lnTo>
                    <a:pt x="0" y="388"/>
                  </a:lnTo>
                  <a:lnTo>
                    <a:pt x="56" y="388"/>
                  </a:lnTo>
                  <a:lnTo>
                    <a:pt x="166" y="250"/>
                  </a:lnTo>
                  <a:lnTo>
                    <a:pt x="277" y="416"/>
                  </a:lnTo>
                  <a:lnTo>
                    <a:pt x="333" y="416"/>
                  </a:lnTo>
                  <a:lnTo>
                    <a:pt x="194" y="222"/>
                  </a:lnTo>
                  <a:lnTo>
                    <a:pt x="361" y="0"/>
                  </a:lnTo>
                  <a:lnTo>
                    <a:pt x="305" y="0"/>
                  </a:lnTo>
                  <a:lnTo>
                    <a:pt x="166" y="16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66625" y="1259800"/>
              <a:ext cx="13200" cy="12500"/>
            </a:xfrm>
            <a:custGeom>
              <a:avLst/>
              <a:gdLst/>
              <a:ahLst/>
              <a:cxnLst/>
              <a:rect l="l" t="t" r="r" b="b"/>
              <a:pathLst>
                <a:path w="528" h="500" extrusionOk="0">
                  <a:moveTo>
                    <a:pt x="306" y="1"/>
                  </a:moveTo>
                  <a:lnTo>
                    <a:pt x="250" y="222"/>
                  </a:lnTo>
                  <a:lnTo>
                    <a:pt x="1" y="278"/>
                  </a:lnTo>
                  <a:lnTo>
                    <a:pt x="56" y="306"/>
                  </a:lnTo>
                  <a:lnTo>
                    <a:pt x="223" y="278"/>
                  </a:lnTo>
                  <a:lnTo>
                    <a:pt x="195" y="472"/>
                  </a:lnTo>
                  <a:lnTo>
                    <a:pt x="223" y="500"/>
                  </a:lnTo>
                  <a:lnTo>
                    <a:pt x="278" y="278"/>
                  </a:lnTo>
                  <a:lnTo>
                    <a:pt x="528" y="250"/>
                  </a:lnTo>
                  <a:lnTo>
                    <a:pt x="500" y="195"/>
                  </a:lnTo>
                  <a:lnTo>
                    <a:pt x="278" y="222"/>
                  </a:lnTo>
                  <a:lnTo>
                    <a:pt x="278" y="222"/>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63850" y="1257025"/>
              <a:ext cx="8350" cy="7650"/>
            </a:xfrm>
            <a:custGeom>
              <a:avLst/>
              <a:gdLst/>
              <a:ahLst/>
              <a:cxnLst/>
              <a:rect l="l" t="t" r="r" b="b"/>
              <a:pathLst>
                <a:path w="334" h="306" extrusionOk="0">
                  <a:moveTo>
                    <a:pt x="306" y="1"/>
                  </a:moveTo>
                  <a:lnTo>
                    <a:pt x="1" y="278"/>
                  </a:lnTo>
                  <a:lnTo>
                    <a:pt x="56" y="306"/>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8800" y="1153750"/>
              <a:ext cx="10425" cy="8350"/>
            </a:xfrm>
            <a:custGeom>
              <a:avLst/>
              <a:gdLst/>
              <a:ahLst/>
              <a:cxnLst/>
              <a:rect l="l" t="t" r="r" b="b"/>
              <a:pathLst>
                <a:path w="417" h="334" extrusionOk="0">
                  <a:moveTo>
                    <a:pt x="1" y="1"/>
                  </a:moveTo>
                  <a:lnTo>
                    <a:pt x="1" y="56"/>
                  </a:lnTo>
                  <a:lnTo>
                    <a:pt x="167" y="167"/>
                  </a:lnTo>
                  <a:lnTo>
                    <a:pt x="1" y="250"/>
                  </a:lnTo>
                  <a:lnTo>
                    <a:pt x="1" y="333"/>
                  </a:lnTo>
                  <a:lnTo>
                    <a:pt x="195" y="195"/>
                  </a:lnTo>
                  <a:lnTo>
                    <a:pt x="417" y="333"/>
                  </a:lnTo>
                  <a:lnTo>
                    <a:pt x="417" y="278"/>
                  </a:lnTo>
                  <a:lnTo>
                    <a:pt x="223" y="167"/>
                  </a:lnTo>
                  <a:lnTo>
                    <a:pt x="417" y="56"/>
                  </a:lnTo>
                  <a:lnTo>
                    <a:pt x="417" y="1"/>
                  </a:lnTo>
                  <a:lnTo>
                    <a:pt x="195" y="1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8800" y="1149600"/>
              <a:ext cx="10425" cy="1400"/>
            </a:xfrm>
            <a:custGeom>
              <a:avLst/>
              <a:gdLst/>
              <a:ahLst/>
              <a:cxnLst/>
              <a:rect l="l" t="t" r="r" b="b"/>
              <a:pathLst>
                <a:path w="417" h="56" extrusionOk="0">
                  <a:moveTo>
                    <a:pt x="1" y="0"/>
                  </a:moveTo>
                  <a:lnTo>
                    <a:pt x="1" y="56"/>
                  </a:lnTo>
                  <a:lnTo>
                    <a:pt x="417" y="5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8800" y="114542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8800" y="114057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63850" y="1033825"/>
              <a:ext cx="12500" cy="13200"/>
            </a:xfrm>
            <a:custGeom>
              <a:avLst/>
              <a:gdLst/>
              <a:ahLst/>
              <a:cxnLst/>
              <a:rect l="l" t="t" r="r" b="b"/>
              <a:pathLst>
                <a:path w="500" h="528" extrusionOk="0">
                  <a:moveTo>
                    <a:pt x="223" y="1"/>
                  </a:moveTo>
                  <a:lnTo>
                    <a:pt x="195" y="29"/>
                  </a:lnTo>
                  <a:lnTo>
                    <a:pt x="195" y="223"/>
                  </a:lnTo>
                  <a:lnTo>
                    <a:pt x="29" y="167"/>
                  </a:lnTo>
                  <a:lnTo>
                    <a:pt x="1" y="195"/>
                  </a:lnTo>
                  <a:lnTo>
                    <a:pt x="223" y="251"/>
                  </a:lnTo>
                  <a:lnTo>
                    <a:pt x="250" y="528"/>
                  </a:lnTo>
                  <a:lnTo>
                    <a:pt x="278" y="472"/>
                  </a:lnTo>
                  <a:lnTo>
                    <a:pt x="250" y="278"/>
                  </a:lnTo>
                  <a:lnTo>
                    <a:pt x="472" y="334"/>
                  </a:lnTo>
                  <a:lnTo>
                    <a:pt x="500" y="278"/>
                  </a:lnTo>
                  <a:lnTo>
                    <a:pt x="250" y="223"/>
                  </a:lnTo>
                  <a:lnTo>
                    <a:pt x="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69400" y="1027600"/>
              <a:ext cx="11125" cy="11125"/>
            </a:xfrm>
            <a:custGeom>
              <a:avLst/>
              <a:gdLst/>
              <a:ahLst/>
              <a:cxnLst/>
              <a:rect l="l" t="t" r="r" b="b"/>
              <a:pathLst>
                <a:path w="445" h="445" extrusionOk="0">
                  <a:moveTo>
                    <a:pt x="278" y="0"/>
                  </a:moveTo>
                  <a:lnTo>
                    <a:pt x="223" y="28"/>
                  </a:lnTo>
                  <a:lnTo>
                    <a:pt x="361" y="389"/>
                  </a:lnTo>
                  <a:lnTo>
                    <a:pt x="56" y="222"/>
                  </a:lnTo>
                  <a:lnTo>
                    <a:pt x="1" y="250"/>
                  </a:lnTo>
                  <a:lnTo>
                    <a:pt x="389" y="444"/>
                  </a:lnTo>
                  <a:lnTo>
                    <a:pt x="444" y="416"/>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37525" y="1004025"/>
              <a:ext cx="297375" cy="297400"/>
            </a:xfrm>
            <a:custGeom>
              <a:avLst/>
              <a:gdLst/>
              <a:ahLst/>
              <a:cxnLst/>
              <a:rect l="l" t="t" r="r" b="b"/>
              <a:pathLst>
                <a:path w="11895" h="11896" fill="none" extrusionOk="0">
                  <a:moveTo>
                    <a:pt x="9760" y="2108"/>
                  </a:moveTo>
                  <a:cubicBezTo>
                    <a:pt x="11895" y="4215"/>
                    <a:pt x="11895" y="7653"/>
                    <a:pt x="9760" y="9760"/>
                  </a:cubicBezTo>
                  <a:cubicBezTo>
                    <a:pt x="7653" y="11895"/>
                    <a:pt x="4215" y="11895"/>
                    <a:pt x="2108" y="9760"/>
                  </a:cubicBezTo>
                  <a:cubicBezTo>
                    <a:pt x="0" y="7653"/>
                    <a:pt x="0" y="4215"/>
                    <a:pt x="2108" y="2108"/>
                  </a:cubicBezTo>
                  <a:cubicBezTo>
                    <a:pt x="4215" y="1"/>
                    <a:pt x="7653" y="1"/>
                    <a:pt x="9760" y="21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172000" y="1152375"/>
              <a:ext cx="28425" cy="25"/>
            </a:xfrm>
            <a:custGeom>
              <a:avLst/>
              <a:gdLst/>
              <a:ahLst/>
              <a:cxnLst/>
              <a:rect l="l" t="t" r="r" b="b"/>
              <a:pathLst>
                <a:path w="1137" h="1" fill="none" extrusionOk="0">
                  <a:moveTo>
                    <a:pt x="0" y="0"/>
                  </a:moveTo>
                  <a:lnTo>
                    <a:pt x="113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185850" y="1138500"/>
              <a:ext cx="25" cy="28450"/>
            </a:xfrm>
            <a:custGeom>
              <a:avLst/>
              <a:gdLst/>
              <a:ahLst/>
              <a:cxnLst/>
              <a:rect l="l" t="t" r="r" b="b"/>
              <a:pathLst>
                <a:path w="1" h="1138" fill="none" extrusionOk="0">
                  <a:moveTo>
                    <a:pt x="1" y="1137"/>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185850" y="1008200"/>
              <a:ext cx="25" cy="16650"/>
            </a:xfrm>
            <a:custGeom>
              <a:avLst/>
              <a:gdLst/>
              <a:ahLst/>
              <a:cxnLst/>
              <a:rect l="l" t="t" r="r" b="b"/>
              <a:pathLst>
                <a:path w="1" h="666" fill="none" extrusionOk="0">
                  <a:moveTo>
                    <a:pt x="1" y="666"/>
                  </a:moveTo>
                  <a:lnTo>
                    <a:pt x="1"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185850" y="1279900"/>
              <a:ext cx="25" cy="16650"/>
            </a:xfrm>
            <a:custGeom>
              <a:avLst/>
              <a:gdLst/>
              <a:ahLst/>
              <a:cxnLst/>
              <a:rect l="l" t="t" r="r" b="b"/>
              <a:pathLst>
                <a:path w="1" h="666" fill="none" extrusionOk="0">
                  <a:moveTo>
                    <a:pt x="1" y="666"/>
                  </a:moveTo>
                  <a:lnTo>
                    <a:pt x="1" y="1"/>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313400" y="1152375"/>
              <a:ext cx="15950" cy="25"/>
            </a:xfrm>
            <a:custGeom>
              <a:avLst/>
              <a:gdLst/>
              <a:ahLst/>
              <a:cxnLst/>
              <a:rect l="l" t="t" r="r" b="b"/>
              <a:pathLst>
                <a:path w="638"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42375" y="1152375"/>
              <a:ext cx="15975" cy="25"/>
            </a:xfrm>
            <a:custGeom>
              <a:avLst/>
              <a:gdLst/>
              <a:ahLst/>
              <a:cxnLst/>
              <a:rect l="l" t="t" r="r" b="b"/>
              <a:pathLst>
                <a:path w="639"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126250" y="1096225"/>
              <a:ext cx="13200" cy="105375"/>
            </a:xfrm>
            <a:custGeom>
              <a:avLst/>
              <a:gdLst/>
              <a:ahLst/>
              <a:cxnLst/>
              <a:rect l="l" t="t" r="r" b="b"/>
              <a:pathLst>
                <a:path w="528" h="4215" fill="none" extrusionOk="0">
                  <a:moveTo>
                    <a:pt x="527" y="0"/>
                  </a:moveTo>
                  <a:lnTo>
                    <a:pt x="0" y="4215"/>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137325" y="1097600"/>
              <a:ext cx="106075" cy="25"/>
            </a:xfrm>
            <a:custGeom>
              <a:avLst/>
              <a:gdLst/>
              <a:ahLst/>
              <a:cxnLst/>
              <a:rect l="l" t="t" r="r" b="b"/>
              <a:pathLst>
                <a:path w="4243" h="1" fill="none" extrusionOk="0">
                  <a:moveTo>
                    <a:pt x="4243" y="1"/>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122075" y="1198800"/>
              <a:ext cx="110925" cy="35375"/>
            </a:xfrm>
            <a:custGeom>
              <a:avLst/>
              <a:gdLst/>
              <a:ahLst/>
              <a:cxnLst/>
              <a:rect l="l" t="t" r="r" b="b"/>
              <a:pathLst>
                <a:path w="4437" h="1415" fill="none" extrusionOk="0">
                  <a:moveTo>
                    <a:pt x="4437" y="1415"/>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5126250" y="1085825"/>
              <a:ext cx="23575" cy="20625"/>
            </a:xfrm>
            <a:custGeom>
              <a:avLst/>
              <a:gdLst/>
              <a:ahLst/>
              <a:cxnLst/>
              <a:rect l="l" t="t" r="r" b="b"/>
              <a:pathLst>
                <a:path w="943" h="825" extrusionOk="0">
                  <a:moveTo>
                    <a:pt x="527" y="0"/>
                  </a:moveTo>
                  <a:cubicBezTo>
                    <a:pt x="167" y="0"/>
                    <a:pt x="0" y="444"/>
                    <a:pt x="250" y="694"/>
                  </a:cubicBezTo>
                  <a:cubicBezTo>
                    <a:pt x="332" y="785"/>
                    <a:pt x="435" y="825"/>
                    <a:pt x="537" y="825"/>
                  </a:cubicBezTo>
                  <a:cubicBezTo>
                    <a:pt x="743" y="825"/>
                    <a:pt x="943" y="658"/>
                    <a:pt x="943" y="416"/>
                  </a:cubicBezTo>
                  <a:cubicBezTo>
                    <a:pt x="943" y="194"/>
                    <a:pt x="77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5228125" y="1085825"/>
              <a:ext cx="23600" cy="20625"/>
            </a:xfrm>
            <a:custGeom>
              <a:avLst/>
              <a:gdLst/>
              <a:ahLst/>
              <a:cxnLst/>
              <a:rect l="l" t="t" r="r" b="b"/>
              <a:pathLst>
                <a:path w="944" h="825" extrusionOk="0">
                  <a:moveTo>
                    <a:pt x="555" y="0"/>
                  </a:moveTo>
                  <a:cubicBezTo>
                    <a:pt x="195" y="0"/>
                    <a:pt x="1" y="444"/>
                    <a:pt x="250" y="694"/>
                  </a:cubicBezTo>
                  <a:cubicBezTo>
                    <a:pt x="342" y="785"/>
                    <a:pt x="448" y="825"/>
                    <a:pt x="550" y="825"/>
                  </a:cubicBezTo>
                  <a:cubicBezTo>
                    <a:pt x="756" y="825"/>
                    <a:pt x="944" y="658"/>
                    <a:pt x="944" y="416"/>
                  </a:cubicBezTo>
                  <a:cubicBezTo>
                    <a:pt x="944" y="194"/>
                    <a:pt x="777"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5222800" y="1224175"/>
              <a:ext cx="22000" cy="20400"/>
            </a:xfrm>
            <a:custGeom>
              <a:avLst/>
              <a:gdLst/>
              <a:ahLst/>
              <a:cxnLst/>
              <a:rect l="l" t="t" r="r" b="b"/>
              <a:pathLst>
                <a:path w="880" h="816" extrusionOk="0">
                  <a:moveTo>
                    <a:pt x="421" y="1"/>
                  </a:moveTo>
                  <a:cubicBezTo>
                    <a:pt x="203" y="1"/>
                    <a:pt x="0" y="172"/>
                    <a:pt x="20" y="427"/>
                  </a:cubicBezTo>
                  <a:cubicBezTo>
                    <a:pt x="38" y="663"/>
                    <a:pt x="234" y="816"/>
                    <a:pt x="437" y="816"/>
                  </a:cubicBezTo>
                  <a:cubicBezTo>
                    <a:pt x="545" y="816"/>
                    <a:pt x="654" y="773"/>
                    <a:pt x="741" y="677"/>
                  </a:cubicBezTo>
                  <a:cubicBezTo>
                    <a:pt x="879" y="511"/>
                    <a:pt x="852" y="233"/>
                    <a:pt x="685" y="95"/>
                  </a:cubicBezTo>
                  <a:cubicBezTo>
                    <a:pt x="604" y="30"/>
                    <a:pt x="511"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5113250" y="1191150"/>
              <a:ext cx="23425" cy="20350"/>
            </a:xfrm>
            <a:custGeom>
              <a:avLst/>
              <a:gdLst/>
              <a:ahLst/>
              <a:cxnLst/>
              <a:rect l="l" t="t" r="r" b="b"/>
              <a:pathLst>
                <a:path w="937" h="814" extrusionOk="0">
                  <a:moveTo>
                    <a:pt x="516" y="0"/>
                  </a:moveTo>
                  <a:cubicBezTo>
                    <a:pt x="176" y="0"/>
                    <a:pt x="1" y="426"/>
                    <a:pt x="243" y="695"/>
                  </a:cubicBezTo>
                  <a:cubicBezTo>
                    <a:pt x="325" y="777"/>
                    <a:pt x="428" y="814"/>
                    <a:pt x="529" y="814"/>
                  </a:cubicBezTo>
                  <a:cubicBezTo>
                    <a:pt x="736" y="814"/>
                    <a:pt x="936" y="659"/>
                    <a:pt x="936" y="418"/>
                  </a:cubicBezTo>
                  <a:cubicBezTo>
                    <a:pt x="936" y="196"/>
                    <a:pt x="770" y="2"/>
                    <a:pt x="548" y="2"/>
                  </a:cubicBezTo>
                  <a:cubicBezTo>
                    <a:pt x="537" y="1"/>
                    <a:pt x="52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58"/>
          <p:cNvSpPr/>
          <p:nvPr/>
        </p:nvSpPr>
        <p:spPr>
          <a:xfrm>
            <a:off x="2143463" y="2809850"/>
            <a:ext cx="4712671" cy="2163248"/>
          </a:xfrm>
          <a:custGeom>
            <a:avLst/>
            <a:gdLst/>
            <a:ahLst/>
            <a:cxnLst/>
            <a:rect l="l" t="t" r="r" b="b"/>
            <a:pathLst>
              <a:path w="9425341" h="4627268" extrusionOk="0">
                <a:moveTo>
                  <a:pt x="0" y="0"/>
                </a:moveTo>
                <a:lnTo>
                  <a:pt x="9425341" y="0"/>
                </a:lnTo>
                <a:lnTo>
                  <a:pt x="9425341" y="4627268"/>
                </a:lnTo>
                <a:lnTo>
                  <a:pt x="0" y="4627268"/>
                </a:lnTo>
                <a:lnTo>
                  <a:pt x="0" y="0"/>
                </a:lnTo>
                <a:close/>
              </a:path>
            </a:pathLst>
          </a:custGeom>
          <a:blipFill rotWithShape="1">
            <a:blip r:embed="rId3">
              <a:alphaModFix/>
            </a:blip>
            <a:stretch>
              <a:fillRect/>
            </a:stretch>
          </a:blipFill>
          <a:ln>
            <a:noFill/>
          </a:ln>
        </p:spPr>
        <p:txBody>
          <a:bodyPr/>
          <a:lstStyle/>
          <a:p>
            <a:endParaRPr lang="en-US"/>
          </a:p>
        </p:txBody>
      </p:sp>
      <p:grpSp>
        <p:nvGrpSpPr>
          <p:cNvPr id="1657" name="Google Shape;1657;p58"/>
          <p:cNvGrpSpPr/>
          <p:nvPr/>
        </p:nvGrpSpPr>
        <p:grpSpPr>
          <a:xfrm>
            <a:off x="559250" y="245230"/>
            <a:ext cx="8025492" cy="1708511"/>
            <a:chOff x="529350" y="3160331"/>
            <a:chExt cx="8025492" cy="1708511"/>
          </a:xfrm>
        </p:grpSpPr>
        <p:sp>
          <p:nvSpPr>
            <p:cNvPr id="1658" name="Google Shape;1658;p58"/>
            <p:cNvSpPr/>
            <p:nvPr/>
          </p:nvSpPr>
          <p:spPr>
            <a:xfrm>
              <a:off x="529350" y="3170475"/>
              <a:ext cx="1613776" cy="1675475"/>
            </a:xfrm>
            <a:custGeom>
              <a:avLst/>
              <a:gdLst/>
              <a:ahLst/>
              <a:cxnLst/>
              <a:rect l="l" t="t" r="r" b="b"/>
              <a:pathLst>
                <a:path w="3227551" h="3018874" extrusionOk="0">
                  <a:moveTo>
                    <a:pt x="0" y="0"/>
                  </a:moveTo>
                  <a:lnTo>
                    <a:pt x="3227551" y="0"/>
                  </a:lnTo>
                  <a:lnTo>
                    <a:pt x="3227551" y="3018874"/>
                  </a:lnTo>
                  <a:lnTo>
                    <a:pt x="0" y="3018874"/>
                  </a:lnTo>
                  <a:lnTo>
                    <a:pt x="0" y="0"/>
                  </a:lnTo>
                  <a:close/>
                </a:path>
              </a:pathLst>
            </a:custGeom>
            <a:blipFill rotWithShape="1">
              <a:blip r:embed="rId4">
                <a:alphaModFix/>
              </a:blip>
              <a:stretch>
                <a:fillRect/>
              </a:stretch>
            </a:blipFill>
            <a:ln>
              <a:noFill/>
            </a:ln>
          </p:spPr>
          <p:txBody>
            <a:bodyPr/>
            <a:lstStyle/>
            <a:p>
              <a:endParaRPr lang="en-US"/>
            </a:p>
          </p:txBody>
        </p:sp>
        <p:sp>
          <p:nvSpPr>
            <p:cNvPr id="1659" name="Google Shape;1659;p58"/>
            <p:cNvSpPr/>
            <p:nvPr/>
          </p:nvSpPr>
          <p:spPr>
            <a:xfrm>
              <a:off x="6856475" y="3170475"/>
              <a:ext cx="1698367" cy="1698367"/>
            </a:xfrm>
            <a:custGeom>
              <a:avLst/>
              <a:gdLst/>
              <a:ahLst/>
              <a:cxnLst/>
              <a:rect l="l" t="t" r="r" b="b"/>
              <a:pathLst>
                <a:path w="3692102" h="3692102" extrusionOk="0">
                  <a:moveTo>
                    <a:pt x="0" y="0"/>
                  </a:moveTo>
                  <a:lnTo>
                    <a:pt x="3692103" y="0"/>
                  </a:lnTo>
                  <a:lnTo>
                    <a:pt x="3692103" y="3692103"/>
                  </a:lnTo>
                  <a:lnTo>
                    <a:pt x="0" y="3692103"/>
                  </a:lnTo>
                  <a:lnTo>
                    <a:pt x="0" y="0"/>
                  </a:lnTo>
                  <a:close/>
                </a:path>
              </a:pathLst>
            </a:custGeom>
            <a:blipFill rotWithShape="1">
              <a:blip r:embed="rId5">
                <a:alphaModFix/>
              </a:blip>
              <a:stretch>
                <a:fillRect/>
              </a:stretch>
            </a:blipFill>
            <a:ln>
              <a:noFill/>
            </a:ln>
          </p:spPr>
          <p:txBody>
            <a:bodyPr/>
            <a:lstStyle/>
            <a:p>
              <a:endParaRPr lang="en-US"/>
            </a:p>
          </p:txBody>
        </p:sp>
        <p:sp>
          <p:nvSpPr>
            <p:cNvPr id="1660" name="Google Shape;1660;p58"/>
            <p:cNvSpPr/>
            <p:nvPr/>
          </p:nvSpPr>
          <p:spPr>
            <a:xfrm>
              <a:off x="3724115" y="3160331"/>
              <a:ext cx="1695768" cy="1695768"/>
            </a:xfrm>
            <a:custGeom>
              <a:avLst/>
              <a:gdLst/>
              <a:ahLst/>
              <a:cxnLst/>
              <a:rect l="l" t="t" r="r" b="b"/>
              <a:pathLst>
                <a:path w="3391536" h="3391536" extrusionOk="0">
                  <a:moveTo>
                    <a:pt x="0" y="0"/>
                  </a:moveTo>
                  <a:lnTo>
                    <a:pt x="3391536" y="0"/>
                  </a:lnTo>
                  <a:lnTo>
                    <a:pt x="3391536" y="3391536"/>
                  </a:lnTo>
                  <a:lnTo>
                    <a:pt x="0" y="3391536"/>
                  </a:lnTo>
                  <a:lnTo>
                    <a:pt x="0" y="0"/>
                  </a:lnTo>
                  <a:close/>
                </a:path>
              </a:pathLst>
            </a:custGeom>
            <a:blipFill rotWithShape="1">
              <a:blip r:embed="rId6">
                <a:alphaModFix/>
              </a:blip>
              <a:stretch>
                <a:fillRect/>
              </a:stretch>
            </a:blipFill>
            <a:ln>
              <a:noFill/>
            </a:ln>
          </p:spPr>
          <p:txBody>
            <a:bodyPr/>
            <a:lstStyle/>
            <a:p>
              <a:endParaRPr lang="en-US"/>
            </a:p>
          </p:txBody>
        </p:sp>
      </p:grpSp>
      <p:sp>
        <p:nvSpPr>
          <p:cNvPr id="1661" name="Google Shape;1661;p58"/>
          <p:cNvSpPr txBox="1">
            <a:spLocks noGrp="1"/>
          </p:cNvSpPr>
          <p:nvPr>
            <p:ph type="title" idx="4294967295"/>
          </p:nvPr>
        </p:nvSpPr>
        <p:spPr>
          <a:xfrm>
            <a:off x="2242150" y="1816850"/>
            <a:ext cx="45153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t>SENSOR INTERFACING</a:t>
            </a:r>
            <a:endParaRPr/>
          </a:p>
        </p:txBody>
      </p:sp>
    </p:spTree>
    <p:extLst>
      <p:ext uri="{BB962C8B-B14F-4D97-AF65-F5344CB8AC3E}">
        <p14:creationId xmlns:p14="http://schemas.microsoft.com/office/powerpoint/2010/main" val="220539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grpSp>
        <p:nvGrpSpPr>
          <p:cNvPr id="1366" name="Google Shape;1366;p55"/>
          <p:cNvGrpSpPr/>
          <p:nvPr/>
        </p:nvGrpSpPr>
        <p:grpSpPr>
          <a:xfrm>
            <a:off x="1409695" y="1889177"/>
            <a:ext cx="2826448" cy="2155522"/>
            <a:chOff x="5614975" y="2571738"/>
            <a:chExt cx="2725075" cy="2078413"/>
          </a:xfrm>
        </p:grpSpPr>
        <p:grpSp>
          <p:nvGrpSpPr>
            <p:cNvPr id="1367" name="Google Shape;1367;p55"/>
            <p:cNvGrpSpPr/>
            <p:nvPr/>
          </p:nvGrpSpPr>
          <p:grpSpPr>
            <a:xfrm>
              <a:off x="8301900" y="2571738"/>
              <a:ext cx="38150" cy="1997125"/>
              <a:chOff x="8301900" y="2571738"/>
              <a:chExt cx="38150" cy="1997125"/>
            </a:xfrm>
          </p:grpSpPr>
          <p:sp>
            <p:nvSpPr>
              <p:cNvPr id="1368" name="Google Shape;1368;p55"/>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55"/>
            <p:cNvGrpSpPr/>
            <p:nvPr/>
          </p:nvGrpSpPr>
          <p:grpSpPr>
            <a:xfrm>
              <a:off x="5614975" y="4609225"/>
              <a:ext cx="2597125" cy="40925"/>
              <a:chOff x="5614975" y="4609225"/>
              <a:chExt cx="2597125" cy="40925"/>
            </a:xfrm>
          </p:grpSpPr>
          <p:sp>
            <p:nvSpPr>
              <p:cNvPr id="1381" name="Google Shape;1381;p55"/>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3" name="Google Shape;1393;p55"/>
          <p:cNvGrpSpPr/>
          <p:nvPr/>
        </p:nvGrpSpPr>
        <p:grpSpPr>
          <a:xfrm>
            <a:off x="2446854" y="1394778"/>
            <a:ext cx="250098" cy="250098"/>
            <a:chOff x="3023950" y="3689950"/>
            <a:chExt cx="316100" cy="316100"/>
          </a:xfrm>
        </p:grpSpPr>
        <p:sp>
          <p:nvSpPr>
            <p:cNvPr id="1394" name="Google Shape;1394;p5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5"/>
          <p:cNvGrpSpPr/>
          <p:nvPr/>
        </p:nvGrpSpPr>
        <p:grpSpPr>
          <a:xfrm>
            <a:off x="494824" y="898789"/>
            <a:ext cx="985734" cy="987821"/>
            <a:chOff x="5018800" y="985325"/>
            <a:chExt cx="330650" cy="331350"/>
          </a:xfrm>
        </p:grpSpPr>
        <p:sp>
          <p:nvSpPr>
            <p:cNvPr id="1402" name="Google Shape;1402;p55"/>
            <p:cNvSpPr/>
            <p:nvPr/>
          </p:nvSpPr>
          <p:spPr>
            <a:xfrm>
              <a:off x="5187250" y="985325"/>
              <a:ext cx="1400" cy="10425"/>
            </a:xfrm>
            <a:custGeom>
              <a:avLst/>
              <a:gdLst/>
              <a:ahLst/>
              <a:cxnLst/>
              <a:rect l="l" t="t" r="r" b="b"/>
              <a:pathLst>
                <a:path w="56" h="417" extrusionOk="0">
                  <a:moveTo>
                    <a:pt x="0" y="0"/>
                  </a:moveTo>
                  <a:lnTo>
                    <a:pt x="0"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5292600" y="1031075"/>
              <a:ext cx="8350" cy="7650"/>
            </a:xfrm>
            <a:custGeom>
              <a:avLst/>
              <a:gdLst/>
              <a:ahLst/>
              <a:cxnLst/>
              <a:rect l="l" t="t" r="r" b="b"/>
              <a:pathLst>
                <a:path w="334" h="306" extrusionOk="0">
                  <a:moveTo>
                    <a:pt x="278" y="0"/>
                  </a:moveTo>
                  <a:lnTo>
                    <a:pt x="0" y="277"/>
                  </a:lnTo>
                  <a:lnTo>
                    <a:pt x="28" y="305"/>
                  </a:lnTo>
                  <a:lnTo>
                    <a:pt x="333" y="28"/>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5295375" y="1034525"/>
              <a:ext cx="8325" cy="7650"/>
            </a:xfrm>
            <a:custGeom>
              <a:avLst/>
              <a:gdLst/>
              <a:ahLst/>
              <a:cxnLst/>
              <a:rect l="l" t="t" r="r" b="b"/>
              <a:pathLst>
                <a:path w="333" h="306" extrusionOk="0">
                  <a:moveTo>
                    <a:pt x="305" y="1"/>
                  </a:moveTo>
                  <a:lnTo>
                    <a:pt x="0" y="278"/>
                  </a:lnTo>
                  <a:lnTo>
                    <a:pt x="56" y="306"/>
                  </a:lnTo>
                  <a:lnTo>
                    <a:pt x="333" y="28"/>
                  </a:lnTo>
                  <a:lnTo>
                    <a:pt x="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5298825" y="1038000"/>
              <a:ext cx="8350" cy="7650"/>
            </a:xfrm>
            <a:custGeom>
              <a:avLst/>
              <a:gdLst/>
              <a:ahLst/>
              <a:cxnLst/>
              <a:rect l="l" t="t" r="r" b="b"/>
              <a:pathLst>
                <a:path w="334" h="306" extrusionOk="0">
                  <a:moveTo>
                    <a:pt x="306" y="0"/>
                  </a:moveTo>
                  <a:lnTo>
                    <a:pt x="1" y="278"/>
                  </a:lnTo>
                  <a:lnTo>
                    <a:pt x="29" y="305"/>
                  </a:lnTo>
                  <a:lnTo>
                    <a:pt x="334" y="28"/>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5339725" y="1148200"/>
              <a:ext cx="9725" cy="9725"/>
            </a:xfrm>
            <a:custGeom>
              <a:avLst/>
              <a:gdLst/>
              <a:ahLst/>
              <a:cxnLst/>
              <a:rect l="l" t="t" r="r" b="b"/>
              <a:pathLst>
                <a:path w="389" h="389" extrusionOk="0">
                  <a:moveTo>
                    <a:pt x="389" y="1"/>
                  </a:moveTo>
                  <a:lnTo>
                    <a:pt x="1" y="139"/>
                  </a:lnTo>
                  <a:lnTo>
                    <a:pt x="1" y="223"/>
                  </a:lnTo>
                  <a:lnTo>
                    <a:pt x="389" y="389"/>
                  </a:lnTo>
                  <a:lnTo>
                    <a:pt x="389" y="333"/>
                  </a:lnTo>
                  <a:lnTo>
                    <a:pt x="56" y="195"/>
                  </a:lnTo>
                  <a:lnTo>
                    <a:pt x="389" y="56"/>
                  </a:lnTo>
                  <a:lnTo>
                    <a:pt x="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5296050" y="1257725"/>
              <a:ext cx="11125" cy="11100"/>
            </a:xfrm>
            <a:custGeom>
              <a:avLst/>
              <a:gdLst/>
              <a:ahLst/>
              <a:cxnLst/>
              <a:rect l="l" t="t" r="r" b="b"/>
              <a:pathLst>
                <a:path w="445" h="444" extrusionOk="0">
                  <a:moveTo>
                    <a:pt x="56" y="0"/>
                  </a:moveTo>
                  <a:lnTo>
                    <a:pt x="1" y="56"/>
                  </a:lnTo>
                  <a:lnTo>
                    <a:pt x="167" y="444"/>
                  </a:lnTo>
                  <a:lnTo>
                    <a:pt x="223" y="416"/>
                  </a:lnTo>
                  <a:lnTo>
                    <a:pt x="56" y="84"/>
                  </a:lnTo>
                  <a:lnTo>
                    <a:pt x="389" y="222"/>
                  </a:lnTo>
                  <a:lnTo>
                    <a:pt x="445" y="194"/>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5290525" y="1263275"/>
              <a:ext cx="8325" cy="8325"/>
            </a:xfrm>
            <a:custGeom>
              <a:avLst/>
              <a:gdLst/>
              <a:ahLst/>
              <a:cxnLst/>
              <a:rect l="l" t="t" r="r" b="b"/>
              <a:pathLst>
                <a:path w="333" h="333" extrusionOk="0">
                  <a:moveTo>
                    <a:pt x="56" y="0"/>
                  </a:moveTo>
                  <a:lnTo>
                    <a:pt x="0" y="28"/>
                  </a:lnTo>
                  <a:lnTo>
                    <a:pt x="277" y="333"/>
                  </a:lnTo>
                  <a:lnTo>
                    <a:pt x="333" y="27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5287750" y="1266050"/>
              <a:ext cx="7650" cy="8325"/>
            </a:xfrm>
            <a:custGeom>
              <a:avLst/>
              <a:gdLst/>
              <a:ahLst/>
              <a:cxnLst/>
              <a:rect l="l" t="t" r="r" b="b"/>
              <a:pathLst>
                <a:path w="306" h="333" extrusionOk="0">
                  <a:moveTo>
                    <a:pt x="28" y="0"/>
                  </a:moveTo>
                  <a:lnTo>
                    <a:pt x="0" y="56"/>
                  </a:lnTo>
                  <a:lnTo>
                    <a:pt x="278" y="333"/>
                  </a:lnTo>
                  <a:lnTo>
                    <a:pt x="305" y="30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5190700" y="1306250"/>
              <a:ext cx="1425" cy="10425"/>
            </a:xfrm>
            <a:custGeom>
              <a:avLst/>
              <a:gdLst/>
              <a:ahLst/>
              <a:cxnLst/>
              <a:rect l="l" t="t" r="r" b="b"/>
              <a:pathLst>
                <a:path w="57" h="417" extrusionOk="0">
                  <a:moveTo>
                    <a:pt x="1" y="0"/>
                  </a:moveTo>
                  <a:lnTo>
                    <a:pt x="1"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5179625" y="1306250"/>
              <a:ext cx="9025" cy="10425"/>
            </a:xfrm>
            <a:custGeom>
              <a:avLst/>
              <a:gdLst/>
              <a:ahLst/>
              <a:cxnLst/>
              <a:rect l="l" t="t" r="r" b="b"/>
              <a:pathLst>
                <a:path w="361" h="417" extrusionOk="0">
                  <a:moveTo>
                    <a:pt x="0" y="0"/>
                  </a:moveTo>
                  <a:lnTo>
                    <a:pt x="139" y="194"/>
                  </a:lnTo>
                  <a:lnTo>
                    <a:pt x="0" y="388"/>
                  </a:lnTo>
                  <a:lnTo>
                    <a:pt x="56" y="388"/>
                  </a:lnTo>
                  <a:lnTo>
                    <a:pt x="166" y="250"/>
                  </a:lnTo>
                  <a:lnTo>
                    <a:pt x="277" y="416"/>
                  </a:lnTo>
                  <a:lnTo>
                    <a:pt x="333" y="416"/>
                  </a:lnTo>
                  <a:lnTo>
                    <a:pt x="194" y="222"/>
                  </a:lnTo>
                  <a:lnTo>
                    <a:pt x="361" y="0"/>
                  </a:lnTo>
                  <a:lnTo>
                    <a:pt x="305" y="0"/>
                  </a:lnTo>
                  <a:lnTo>
                    <a:pt x="166" y="16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5066625" y="1259800"/>
              <a:ext cx="13200" cy="12500"/>
            </a:xfrm>
            <a:custGeom>
              <a:avLst/>
              <a:gdLst/>
              <a:ahLst/>
              <a:cxnLst/>
              <a:rect l="l" t="t" r="r" b="b"/>
              <a:pathLst>
                <a:path w="528" h="500" extrusionOk="0">
                  <a:moveTo>
                    <a:pt x="306" y="1"/>
                  </a:moveTo>
                  <a:lnTo>
                    <a:pt x="250" y="222"/>
                  </a:lnTo>
                  <a:lnTo>
                    <a:pt x="1" y="278"/>
                  </a:lnTo>
                  <a:lnTo>
                    <a:pt x="56" y="306"/>
                  </a:lnTo>
                  <a:lnTo>
                    <a:pt x="223" y="278"/>
                  </a:lnTo>
                  <a:lnTo>
                    <a:pt x="195" y="472"/>
                  </a:lnTo>
                  <a:lnTo>
                    <a:pt x="223" y="500"/>
                  </a:lnTo>
                  <a:lnTo>
                    <a:pt x="278" y="278"/>
                  </a:lnTo>
                  <a:lnTo>
                    <a:pt x="528" y="250"/>
                  </a:lnTo>
                  <a:lnTo>
                    <a:pt x="500" y="195"/>
                  </a:lnTo>
                  <a:lnTo>
                    <a:pt x="278" y="222"/>
                  </a:lnTo>
                  <a:lnTo>
                    <a:pt x="278" y="222"/>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5063850" y="1257025"/>
              <a:ext cx="8350" cy="7650"/>
            </a:xfrm>
            <a:custGeom>
              <a:avLst/>
              <a:gdLst/>
              <a:ahLst/>
              <a:cxnLst/>
              <a:rect l="l" t="t" r="r" b="b"/>
              <a:pathLst>
                <a:path w="334" h="306" extrusionOk="0">
                  <a:moveTo>
                    <a:pt x="306" y="1"/>
                  </a:moveTo>
                  <a:lnTo>
                    <a:pt x="1" y="278"/>
                  </a:lnTo>
                  <a:lnTo>
                    <a:pt x="56" y="306"/>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5018800" y="1153750"/>
              <a:ext cx="10425" cy="8350"/>
            </a:xfrm>
            <a:custGeom>
              <a:avLst/>
              <a:gdLst/>
              <a:ahLst/>
              <a:cxnLst/>
              <a:rect l="l" t="t" r="r" b="b"/>
              <a:pathLst>
                <a:path w="417" h="334" extrusionOk="0">
                  <a:moveTo>
                    <a:pt x="1" y="1"/>
                  </a:moveTo>
                  <a:lnTo>
                    <a:pt x="1" y="56"/>
                  </a:lnTo>
                  <a:lnTo>
                    <a:pt x="167" y="167"/>
                  </a:lnTo>
                  <a:lnTo>
                    <a:pt x="1" y="250"/>
                  </a:lnTo>
                  <a:lnTo>
                    <a:pt x="1" y="333"/>
                  </a:lnTo>
                  <a:lnTo>
                    <a:pt x="195" y="195"/>
                  </a:lnTo>
                  <a:lnTo>
                    <a:pt x="417" y="333"/>
                  </a:lnTo>
                  <a:lnTo>
                    <a:pt x="417" y="278"/>
                  </a:lnTo>
                  <a:lnTo>
                    <a:pt x="223" y="167"/>
                  </a:lnTo>
                  <a:lnTo>
                    <a:pt x="417" y="56"/>
                  </a:lnTo>
                  <a:lnTo>
                    <a:pt x="417" y="1"/>
                  </a:lnTo>
                  <a:lnTo>
                    <a:pt x="195" y="1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5018800" y="1149600"/>
              <a:ext cx="10425" cy="1400"/>
            </a:xfrm>
            <a:custGeom>
              <a:avLst/>
              <a:gdLst/>
              <a:ahLst/>
              <a:cxnLst/>
              <a:rect l="l" t="t" r="r" b="b"/>
              <a:pathLst>
                <a:path w="417" h="56" extrusionOk="0">
                  <a:moveTo>
                    <a:pt x="1" y="0"/>
                  </a:moveTo>
                  <a:lnTo>
                    <a:pt x="1" y="56"/>
                  </a:lnTo>
                  <a:lnTo>
                    <a:pt x="417" y="5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5018800" y="114542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5018800" y="114057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5063850" y="1033825"/>
              <a:ext cx="12500" cy="13200"/>
            </a:xfrm>
            <a:custGeom>
              <a:avLst/>
              <a:gdLst/>
              <a:ahLst/>
              <a:cxnLst/>
              <a:rect l="l" t="t" r="r" b="b"/>
              <a:pathLst>
                <a:path w="500" h="528" extrusionOk="0">
                  <a:moveTo>
                    <a:pt x="223" y="1"/>
                  </a:moveTo>
                  <a:lnTo>
                    <a:pt x="195" y="29"/>
                  </a:lnTo>
                  <a:lnTo>
                    <a:pt x="195" y="223"/>
                  </a:lnTo>
                  <a:lnTo>
                    <a:pt x="29" y="167"/>
                  </a:lnTo>
                  <a:lnTo>
                    <a:pt x="1" y="195"/>
                  </a:lnTo>
                  <a:lnTo>
                    <a:pt x="223" y="251"/>
                  </a:lnTo>
                  <a:lnTo>
                    <a:pt x="250" y="528"/>
                  </a:lnTo>
                  <a:lnTo>
                    <a:pt x="278" y="472"/>
                  </a:lnTo>
                  <a:lnTo>
                    <a:pt x="250" y="278"/>
                  </a:lnTo>
                  <a:lnTo>
                    <a:pt x="472" y="334"/>
                  </a:lnTo>
                  <a:lnTo>
                    <a:pt x="500" y="278"/>
                  </a:lnTo>
                  <a:lnTo>
                    <a:pt x="250" y="223"/>
                  </a:lnTo>
                  <a:lnTo>
                    <a:pt x="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5069400" y="1027600"/>
              <a:ext cx="11125" cy="11125"/>
            </a:xfrm>
            <a:custGeom>
              <a:avLst/>
              <a:gdLst/>
              <a:ahLst/>
              <a:cxnLst/>
              <a:rect l="l" t="t" r="r" b="b"/>
              <a:pathLst>
                <a:path w="445" h="445" extrusionOk="0">
                  <a:moveTo>
                    <a:pt x="278" y="0"/>
                  </a:moveTo>
                  <a:lnTo>
                    <a:pt x="223" y="28"/>
                  </a:lnTo>
                  <a:lnTo>
                    <a:pt x="361" y="389"/>
                  </a:lnTo>
                  <a:lnTo>
                    <a:pt x="56" y="222"/>
                  </a:lnTo>
                  <a:lnTo>
                    <a:pt x="1" y="250"/>
                  </a:lnTo>
                  <a:lnTo>
                    <a:pt x="389" y="444"/>
                  </a:lnTo>
                  <a:lnTo>
                    <a:pt x="444" y="416"/>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5037525" y="1004025"/>
              <a:ext cx="297375" cy="297400"/>
            </a:xfrm>
            <a:custGeom>
              <a:avLst/>
              <a:gdLst/>
              <a:ahLst/>
              <a:cxnLst/>
              <a:rect l="l" t="t" r="r" b="b"/>
              <a:pathLst>
                <a:path w="11895" h="11896" fill="none" extrusionOk="0">
                  <a:moveTo>
                    <a:pt x="9760" y="2108"/>
                  </a:moveTo>
                  <a:cubicBezTo>
                    <a:pt x="11895" y="4215"/>
                    <a:pt x="11895" y="7653"/>
                    <a:pt x="9760" y="9760"/>
                  </a:cubicBezTo>
                  <a:cubicBezTo>
                    <a:pt x="7653" y="11895"/>
                    <a:pt x="4215" y="11895"/>
                    <a:pt x="2108" y="9760"/>
                  </a:cubicBezTo>
                  <a:cubicBezTo>
                    <a:pt x="0" y="7653"/>
                    <a:pt x="0" y="4215"/>
                    <a:pt x="2108" y="2108"/>
                  </a:cubicBezTo>
                  <a:cubicBezTo>
                    <a:pt x="4215" y="1"/>
                    <a:pt x="7653" y="1"/>
                    <a:pt x="9760" y="21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172000" y="1152375"/>
              <a:ext cx="28425" cy="25"/>
            </a:xfrm>
            <a:custGeom>
              <a:avLst/>
              <a:gdLst/>
              <a:ahLst/>
              <a:cxnLst/>
              <a:rect l="l" t="t" r="r" b="b"/>
              <a:pathLst>
                <a:path w="1137" h="1" fill="none" extrusionOk="0">
                  <a:moveTo>
                    <a:pt x="0" y="0"/>
                  </a:moveTo>
                  <a:lnTo>
                    <a:pt x="113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185850" y="1138500"/>
              <a:ext cx="25" cy="28450"/>
            </a:xfrm>
            <a:custGeom>
              <a:avLst/>
              <a:gdLst/>
              <a:ahLst/>
              <a:cxnLst/>
              <a:rect l="l" t="t" r="r" b="b"/>
              <a:pathLst>
                <a:path w="1" h="1138" fill="none" extrusionOk="0">
                  <a:moveTo>
                    <a:pt x="1" y="1137"/>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185850" y="1008200"/>
              <a:ext cx="25" cy="16650"/>
            </a:xfrm>
            <a:custGeom>
              <a:avLst/>
              <a:gdLst/>
              <a:ahLst/>
              <a:cxnLst/>
              <a:rect l="l" t="t" r="r" b="b"/>
              <a:pathLst>
                <a:path w="1" h="666" fill="none" extrusionOk="0">
                  <a:moveTo>
                    <a:pt x="1" y="666"/>
                  </a:moveTo>
                  <a:lnTo>
                    <a:pt x="1"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5185850" y="1279900"/>
              <a:ext cx="25" cy="16650"/>
            </a:xfrm>
            <a:custGeom>
              <a:avLst/>
              <a:gdLst/>
              <a:ahLst/>
              <a:cxnLst/>
              <a:rect l="l" t="t" r="r" b="b"/>
              <a:pathLst>
                <a:path w="1" h="666" fill="none" extrusionOk="0">
                  <a:moveTo>
                    <a:pt x="1" y="666"/>
                  </a:moveTo>
                  <a:lnTo>
                    <a:pt x="1" y="1"/>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5313400" y="1152375"/>
              <a:ext cx="15950" cy="25"/>
            </a:xfrm>
            <a:custGeom>
              <a:avLst/>
              <a:gdLst/>
              <a:ahLst/>
              <a:cxnLst/>
              <a:rect l="l" t="t" r="r" b="b"/>
              <a:pathLst>
                <a:path w="638"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5042375" y="1152375"/>
              <a:ext cx="15975" cy="25"/>
            </a:xfrm>
            <a:custGeom>
              <a:avLst/>
              <a:gdLst/>
              <a:ahLst/>
              <a:cxnLst/>
              <a:rect l="l" t="t" r="r" b="b"/>
              <a:pathLst>
                <a:path w="639"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5126250" y="1096225"/>
              <a:ext cx="13200" cy="105375"/>
            </a:xfrm>
            <a:custGeom>
              <a:avLst/>
              <a:gdLst/>
              <a:ahLst/>
              <a:cxnLst/>
              <a:rect l="l" t="t" r="r" b="b"/>
              <a:pathLst>
                <a:path w="528" h="4215" fill="none" extrusionOk="0">
                  <a:moveTo>
                    <a:pt x="527" y="0"/>
                  </a:moveTo>
                  <a:lnTo>
                    <a:pt x="0" y="4215"/>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5137325" y="1097600"/>
              <a:ext cx="106075" cy="25"/>
            </a:xfrm>
            <a:custGeom>
              <a:avLst/>
              <a:gdLst/>
              <a:ahLst/>
              <a:cxnLst/>
              <a:rect l="l" t="t" r="r" b="b"/>
              <a:pathLst>
                <a:path w="4243" h="1" fill="none" extrusionOk="0">
                  <a:moveTo>
                    <a:pt x="4243" y="1"/>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5122075" y="1198800"/>
              <a:ext cx="110925" cy="35375"/>
            </a:xfrm>
            <a:custGeom>
              <a:avLst/>
              <a:gdLst/>
              <a:ahLst/>
              <a:cxnLst/>
              <a:rect l="l" t="t" r="r" b="b"/>
              <a:pathLst>
                <a:path w="4437" h="1415" fill="none" extrusionOk="0">
                  <a:moveTo>
                    <a:pt x="4437" y="1415"/>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5126250" y="1085825"/>
              <a:ext cx="23575" cy="20625"/>
            </a:xfrm>
            <a:custGeom>
              <a:avLst/>
              <a:gdLst/>
              <a:ahLst/>
              <a:cxnLst/>
              <a:rect l="l" t="t" r="r" b="b"/>
              <a:pathLst>
                <a:path w="943" h="825" extrusionOk="0">
                  <a:moveTo>
                    <a:pt x="527" y="0"/>
                  </a:moveTo>
                  <a:cubicBezTo>
                    <a:pt x="167" y="0"/>
                    <a:pt x="0" y="444"/>
                    <a:pt x="250" y="694"/>
                  </a:cubicBezTo>
                  <a:cubicBezTo>
                    <a:pt x="332" y="785"/>
                    <a:pt x="435" y="825"/>
                    <a:pt x="537" y="825"/>
                  </a:cubicBezTo>
                  <a:cubicBezTo>
                    <a:pt x="743" y="825"/>
                    <a:pt x="943" y="658"/>
                    <a:pt x="943" y="416"/>
                  </a:cubicBezTo>
                  <a:cubicBezTo>
                    <a:pt x="943" y="194"/>
                    <a:pt x="77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5228125" y="1085825"/>
              <a:ext cx="23600" cy="20625"/>
            </a:xfrm>
            <a:custGeom>
              <a:avLst/>
              <a:gdLst/>
              <a:ahLst/>
              <a:cxnLst/>
              <a:rect l="l" t="t" r="r" b="b"/>
              <a:pathLst>
                <a:path w="944" h="825" extrusionOk="0">
                  <a:moveTo>
                    <a:pt x="555" y="0"/>
                  </a:moveTo>
                  <a:cubicBezTo>
                    <a:pt x="195" y="0"/>
                    <a:pt x="1" y="444"/>
                    <a:pt x="250" y="694"/>
                  </a:cubicBezTo>
                  <a:cubicBezTo>
                    <a:pt x="342" y="785"/>
                    <a:pt x="448" y="825"/>
                    <a:pt x="550" y="825"/>
                  </a:cubicBezTo>
                  <a:cubicBezTo>
                    <a:pt x="756" y="825"/>
                    <a:pt x="944" y="658"/>
                    <a:pt x="944" y="416"/>
                  </a:cubicBezTo>
                  <a:cubicBezTo>
                    <a:pt x="944" y="194"/>
                    <a:pt x="777"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5222800" y="1224175"/>
              <a:ext cx="22000" cy="20400"/>
            </a:xfrm>
            <a:custGeom>
              <a:avLst/>
              <a:gdLst/>
              <a:ahLst/>
              <a:cxnLst/>
              <a:rect l="l" t="t" r="r" b="b"/>
              <a:pathLst>
                <a:path w="880" h="816" extrusionOk="0">
                  <a:moveTo>
                    <a:pt x="421" y="1"/>
                  </a:moveTo>
                  <a:cubicBezTo>
                    <a:pt x="203" y="1"/>
                    <a:pt x="0" y="172"/>
                    <a:pt x="20" y="427"/>
                  </a:cubicBezTo>
                  <a:cubicBezTo>
                    <a:pt x="38" y="663"/>
                    <a:pt x="234" y="816"/>
                    <a:pt x="437" y="816"/>
                  </a:cubicBezTo>
                  <a:cubicBezTo>
                    <a:pt x="545" y="816"/>
                    <a:pt x="654" y="773"/>
                    <a:pt x="741" y="677"/>
                  </a:cubicBezTo>
                  <a:cubicBezTo>
                    <a:pt x="879" y="511"/>
                    <a:pt x="852" y="233"/>
                    <a:pt x="685" y="95"/>
                  </a:cubicBezTo>
                  <a:cubicBezTo>
                    <a:pt x="604" y="30"/>
                    <a:pt x="511"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5113250" y="1191150"/>
              <a:ext cx="23425" cy="20350"/>
            </a:xfrm>
            <a:custGeom>
              <a:avLst/>
              <a:gdLst/>
              <a:ahLst/>
              <a:cxnLst/>
              <a:rect l="l" t="t" r="r" b="b"/>
              <a:pathLst>
                <a:path w="937" h="814" extrusionOk="0">
                  <a:moveTo>
                    <a:pt x="516" y="0"/>
                  </a:moveTo>
                  <a:cubicBezTo>
                    <a:pt x="176" y="0"/>
                    <a:pt x="1" y="426"/>
                    <a:pt x="243" y="695"/>
                  </a:cubicBezTo>
                  <a:cubicBezTo>
                    <a:pt x="325" y="777"/>
                    <a:pt x="428" y="814"/>
                    <a:pt x="529" y="814"/>
                  </a:cubicBezTo>
                  <a:cubicBezTo>
                    <a:pt x="736" y="814"/>
                    <a:pt x="936" y="659"/>
                    <a:pt x="936" y="418"/>
                  </a:cubicBezTo>
                  <a:cubicBezTo>
                    <a:pt x="936" y="196"/>
                    <a:pt x="770" y="2"/>
                    <a:pt x="548" y="2"/>
                  </a:cubicBezTo>
                  <a:cubicBezTo>
                    <a:pt x="537" y="1"/>
                    <a:pt x="52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 name="Google Shape;1434;p55"/>
          <p:cNvPicPr preferRelativeResize="0"/>
          <p:nvPr/>
        </p:nvPicPr>
        <p:blipFill rotWithShape="1">
          <a:blip r:embed="rId3">
            <a:alphaModFix/>
          </a:blip>
          <a:srcRect/>
          <a:stretch/>
        </p:blipFill>
        <p:spPr>
          <a:xfrm>
            <a:off x="1307300" y="231724"/>
            <a:ext cx="6529399" cy="2057675"/>
          </a:xfrm>
          <a:prstGeom prst="rect">
            <a:avLst/>
          </a:prstGeom>
          <a:noFill/>
          <a:ln>
            <a:noFill/>
          </a:ln>
        </p:spPr>
      </p:pic>
      <p:pic>
        <p:nvPicPr>
          <p:cNvPr id="1435" name="Google Shape;1435;p55"/>
          <p:cNvPicPr preferRelativeResize="0"/>
          <p:nvPr/>
        </p:nvPicPr>
        <p:blipFill rotWithShape="1">
          <a:blip r:embed="rId4">
            <a:alphaModFix/>
          </a:blip>
          <a:srcRect/>
          <a:stretch/>
        </p:blipFill>
        <p:spPr>
          <a:xfrm>
            <a:off x="1003994" y="3116450"/>
            <a:ext cx="7136016" cy="1800729"/>
          </a:xfrm>
          <a:prstGeom prst="rect">
            <a:avLst/>
          </a:prstGeom>
          <a:noFill/>
          <a:ln>
            <a:noFill/>
          </a:ln>
        </p:spPr>
      </p:pic>
      <p:sp>
        <p:nvSpPr>
          <p:cNvPr id="1436" name="Google Shape;1436;p55"/>
          <p:cNvSpPr txBox="1">
            <a:spLocks noGrp="1"/>
          </p:cNvSpPr>
          <p:nvPr>
            <p:ph type="title" idx="4294967295"/>
          </p:nvPr>
        </p:nvSpPr>
        <p:spPr>
          <a:xfrm>
            <a:off x="2314350" y="2139700"/>
            <a:ext cx="45153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t>COMMUNICATION PROTOCOLS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03234-196A-484D-661B-502D273514D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6D0CFEC-2C29-C35F-DB16-C831ACC371B3}"/>
              </a:ext>
            </a:extLst>
          </p:cNvPr>
          <p:cNvGrpSpPr/>
          <p:nvPr/>
        </p:nvGrpSpPr>
        <p:grpSpPr>
          <a:xfrm>
            <a:off x="4366711" y="1811585"/>
            <a:ext cx="1475891" cy="1520329"/>
            <a:chOff x="2569490" y="548222"/>
            <a:chExt cx="2439342" cy="2512788"/>
          </a:xfrm>
        </p:grpSpPr>
        <p:grpSp>
          <p:nvGrpSpPr>
            <p:cNvPr id="38" name="Group 37">
              <a:extLst>
                <a:ext uri="{FF2B5EF4-FFF2-40B4-BE49-F238E27FC236}">
                  <a16:creationId xmlns:a16="http://schemas.microsoft.com/office/drawing/2014/main" id="{76AA569E-ACA9-2E47-916D-0B10DF812944}"/>
                </a:ext>
              </a:extLst>
            </p:cNvPr>
            <p:cNvGrpSpPr/>
            <p:nvPr/>
          </p:nvGrpSpPr>
          <p:grpSpPr>
            <a:xfrm>
              <a:off x="2569490" y="548222"/>
              <a:ext cx="2439342" cy="2512788"/>
              <a:chOff x="3168827" y="559373"/>
              <a:chExt cx="2238828" cy="2306240"/>
            </a:xfrm>
          </p:grpSpPr>
          <p:cxnSp>
            <p:nvCxnSpPr>
              <p:cNvPr id="22" name="Straight Connector 21">
                <a:extLst>
                  <a:ext uri="{FF2B5EF4-FFF2-40B4-BE49-F238E27FC236}">
                    <a16:creationId xmlns:a16="http://schemas.microsoft.com/office/drawing/2014/main" id="{F72B6E3D-4DD7-755E-4292-2B358E97B059}"/>
                  </a:ext>
                </a:extLst>
              </p:cNvPr>
              <p:cNvCxnSpPr>
                <a:cxnSpLocks/>
              </p:cNvCxnSpPr>
              <p:nvPr/>
            </p:nvCxnSpPr>
            <p:spPr>
              <a:xfrm>
                <a:off x="3168827" y="153037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71FB3D-6C14-A00B-0E9C-E97CD43F73C3}"/>
                  </a:ext>
                </a:extLst>
              </p:cNvPr>
              <p:cNvCxnSpPr>
                <a:cxnSpLocks/>
              </p:cNvCxnSpPr>
              <p:nvPr/>
            </p:nvCxnSpPr>
            <p:spPr>
              <a:xfrm>
                <a:off x="3567347" y="103609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51F0CD-5962-ED7A-36A5-49A820189A68}"/>
                  </a:ext>
                </a:extLst>
              </p:cNvPr>
              <p:cNvCxnSpPr>
                <a:cxnSpLocks/>
              </p:cNvCxnSpPr>
              <p:nvPr/>
            </p:nvCxnSpPr>
            <p:spPr>
              <a:xfrm>
                <a:off x="4430627" y="572333"/>
                <a:ext cx="973440" cy="133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E2F254-E68F-3592-6EB3-FE5D6B18529B}"/>
                  </a:ext>
                </a:extLst>
              </p:cNvPr>
              <p:cNvCxnSpPr>
                <a:cxnSpLocks/>
              </p:cNvCxnSpPr>
              <p:nvPr/>
            </p:nvCxnSpPr>
            <p:spPr>
              <a:xfrm flipV="1">
                <a:off x="3168827" y="103609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2F4567C-8287-34B9-AD95-C6C679165B1F}"/>
                  </a:ext>
                </a:extLst>
              </p:cNvPr>
              <p:cNvCxnSpPr>
                <a:cxnSpLocks/>
              </p:cNvCxnSpPr>
              <p:nvPr/>
            </p:nvCxnSpPr>
            <p:spPr>
              <a:xfrm flipV="1">
                <a:off x="4147487" y="237133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2A6A9F-8263-A659-ADFE-C3936A65973C}"/>
                  </a:ext>
                </a:extLst>
              </p:cNvPr>
              <p:cNvCxnSpPr>
                <a:cxnSpLocks/>
              </p:cNvCxnSpPr>
              <p:nvPr/>
            </p:nvCxnSpPr>
            <p:spPr>
              <a:xfrm flipV="1">
                <a:off x="5009135" y="1899073"/>
                <a:ext cx="398520" cy="494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0B55B6-BEF6-F759-3AF8-F75845E33281}"/>
                  </a:ext>
                </a:extLst>
              </p:cNvPr>
              <p:cNvCxnSpPr>
                <a:cxnSpLocks/>
              </p:cNvCxnSpPr>
              <p:nvPr/>
            </p:nvCxnSpPr>
            <p:spPr>
              <a:xfrm flipV="1">
                <a:off x="3567347" y="55937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8D9050-847E-D3AC-D12D-8FDA022BA148}"/>
                  </a:ext>
                </a:extLst>
              </p:cNvPr>
              <p:cNvCxnSpPr>
                <a:cxnSpLocks/>
              </p:cNvCxnSpPr>
              <p:nvPr/>
            </p:nvCxnSpPr>
            <p:spPr>
              <a:xfrm flipV="1">
                <a:off x="4544312" y="1876253"/>
                <a:ext cx="851040" cy="49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AF1598-5DF1-4078-5EA8-260C081C4B34}"/>
                  </a:ext>
                </a:extLst>
              </p:cNvPr>
              <p:cNvCxnSpPr>
                <a:cxnSpLocks/>
              </p:cNvCxnSpPr>
              <p:nvPr/>
            </p:nvCxnSpPr>
            <p:spPr>
              <a:xfrm flipV="1">
                <a:off x="4142267" y="2393353"/>
                <a:ext cx="876393" cy="4722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B027AA7-C843-6834-58D4-881023D44D46}"/>
                </a:ext>
              </a:extLst>
            </p:cNvPr>
            <p:cNvSpPr txBox="1"/>
            <p:nvPr/>
          </p:nvSpPr>
          <p:spPr>
            <a:xfrm>
              <a:off x="2999861" y="1474349"/>
              <a:ext cx="1978499" cy="508691"/>
            </a:xfrm>
            <a:prstGeom prst="rect">
              <a:avLst/>
            </a:prstGeom>
            <a:noFill/>
          </p:spPr>
          <p:txBody>
            <a:bodyPr wrap="square" rtlCol="0">
              <a:spAutoFit/>
            </a:bodyPr>
            <a:lstStyle/>
            <a:p>
              <a:r>
                <a:rPr lang="en-US" dirty="0">
                  <a:solidFill>
                    <a:schemeClr val="tx2"/>
                  </a:solidFill>
                </a:rPr>
                <a:t>CubeSat :)</a:t>
              </a:r>
            </a:p>
          </p:txBody>
        </p:sp>
      </p:grpSp>
      <p:sp>
        <p:nvSpPr>
          <p:cNvPr id="3" name="Oval 2">
            <a:extLst>
              <a:ext uri="{FF2B5EF4-FFF2-40B4-BE49-F238E27FC236}">
                <a16:creationId xmlns:a16="http://schemas.microsoft.com/office/drawing/2014/main" id="{A811231E-F259-FAC4-C013-D2A8F5E1C16B}"/>
              </a:ext>
            </a:extLst>
          </p:cNvPr>
          <p:cNvSpPr/>
          <p:nvPr/>
        </p:nvSpPr>
        <p:spPr>
          <a:xfrm>
            <a:off x="-706264" y="2128604"/>
            <a:ext cx="4745609" cy="481511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702D7FF-2A38-7F4D-CB7E-A1907D889998}"/>
              </a:ext>
            </a:extLst>
          </p:cNvPr>
          <p:cNvSpPr/>
          <p:nvPr/>
        </p:nvSpPr>
        <p:spPr>
          <a:xfrm>
            <a:off x="6836699" y="695563"/>
            <a:ext cx="795499" cy="78590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5322C2F-ECDB-5D54-F71C-025858F51A12}"/>
                  </a:ext>
                </a:extLst>
              </p14:cNvPr>
              <p14:cNvContentPartPr/>
              <p14:nvPr/>
            </p14:nvContentPartPr>
            <p14:xfrm>
              <a:off x="4226911" y="1228828"/>
              <a:ext cx="762480" cy="1130040"/>
            </p14:xfrm>
          </p:contentPart>
        </mc:Choice>
        <mc:Fallback xmlns="">
          <p:pic>
            <p:nvPicPr>
              <p:cNvPr id="6" name="Ink 5">
                <a:extLst>
                  <a:ext uri="{FF2B5EF4-FFF2-40B4-BE49-F238E27FC236}">
                    <a16:creationId xmlns:a16="http://schemas.microsoft.com/office/drawing/2014/main" id="{45322C2F-ECDB-5D54-F71C-025858F51A12}"/>
                  </a:ext>
                </a:extLst>
              </p:cNvPr>
              <p:cNvPicPr/>
              <p:nvPr/>
            </p:nvPicPr>
            <p:blipFill>
              <a:blip r:embed="rId3"/>
              <a:stretch>
                <a:fillRect/>
              </a:stretch>
            </p:blipFill>
            <p:spPr>
              <a:xfrm>
                <a:off x="4217911" y="1219828"/>
                <a:ext cx="780120" cy="114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A793C8D-E7DA-0BFC-43A7-5068D86385D4}"/>
                  </a:ext>
                </a:extLst>
              </p14:cNvPr>
              <p14:cNvContentPartPr/>
              <p14:nvPr/>
            </p14:nvContentPartPr>
            <p14:xfrm>
              <a:off x="4989342" y="1758436"/>
              <a:ext cx="1006920" cy="605160"/>
            </p14:xfrm>
          </p:contentPart>
        </mc:Choice>
        <mc:Fallback xmlns="">
          <p:pic>
            <p:nvPicPr>
              <p:cNvPr id="7" name="Ink 6">
                <a:extLst>
                  <a:ext uri="{FF2B5EF4-FFF2-40B4-BE49-F238E27FC236}">
                    <a16:creationId xmlns:a16="http://schemas.microsoft.com/office/drawing/2014/main" id="{9A793C8D-E7DA-0BFC-43A7-5068D86385D4}"/>
                  </a:ext>
                </a:extLst>
              </p:cNvPr>
              <p:cNvPicPr/>
              <p:nvPr/>
            </p:nvPicPr>
            <p:blipFill>
              <a:blip r:embed="rId5"/>
              <a:stretch>
                <a:fillRect/>
              </a:stretch>
            </p:blipFill>
            <p:spPr>
              <a:xfrm>
                <a:off x="4980342" y="1749436"/>
                <a:ext cx="102456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2A975B5-C7FF-C300-9C3B-8E6F7BDD482A}"/>
                  </a:ext>
                </a:extLst>
              </p14:cNvPr>
              <p14:cNvContentPartPr/>
              <p14:nvPr/>
            </p14:nvContentPartPr>
            <p14:xfrm>
              <a:off x="4480351" y="2383708"/>
              <a:ext cx="499320" cy="616680"/>
            </p14:xfrm>
          </p:contentPart>
        </mc:Choice>
        <mc:Fallback xmlns="">
          <p:pic>
            <p:nvPicPr>
              <p:cNvPr id="8" name="Ink 7">
                <a:extLst>
                  <a:ext uri="{FF2B5EF4-FFF2-40B4-BE49-F238E27FC236}">
                    <a16:creationId xmlns:a16="http://schemas.microsoft.com/office/drawing/2014/main" id="{E2A975B5-C7FF-C300-9C3B-8E6F7BDD482A}"/>
                  </a:ext>
                </a:extLst>
              </p:cNvPr>
              <p:cNvPicPr/>
              <p:nvPr/>
            </p:nvPicPr>
            <p:blipFill>
              <a:blip r:embed="rId7"/>
              <a:stretch>
                <a:fillRect/>
              </a:stretch>
            </p:blipFill>
            <p:spPr>
              <a:xfrm>
                <a:off x="4471711" y="2375068"/>
                <a:ext cx="516960" cy="634320"/>
              </a:xfrm>
              <a:prstGeom prst="rect">
                <a:avLst/>
              </a:prstGeom>
            </p:spPr>
          </p:pic>
        </mc:Fallback>
      </mc:AlternateContent>
      <p:grpSp>
        <p:nvGrpSpPr>
          <p:cNvPr id="53" name="Group 52">
            <a:extLst>
              <a:ext uri="{FF2B5EF4-FFF2-40B4-BE49-F238E27FC236}">
                <a16:creationId xmlns:a16="http://schemas.microsoft.com/office/drawing/2014/main" id="{D0014A91-372F-99FD-3D58-01891BF391A3}"/>
              </a:ext>
            </a:extLst>
          </p:cNvPr>
          <p:cNvGrpSpPr/>
          <p:nvPr/>
        </p:nvGrpSpPr>
        <p:grpSpPr>
          <a:xfrm>
            <a:off x="6028460" y="1115360"/>
            <a:ext cx="846485" cy="631920"/>
            <a:chOff x="6028460" y="1115360"/>
            <a:chExt cx="846485" cy="631920"/>
          </a:xfrm>
        </p:grpSpPr>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A226518A-A521-F7B8-F042-0BEC469E6463}"/>
                    </a:ext>
                  </a:extLst>
                </p14:cNvPr>
                <p14:cNvContentPartPr/>
                <p14:nvPr/>
              </p14:nvContentPartPr>
              <p14:xfrm>
                <a:off x="6028460" y="1652600"/>
                <a:ext cx="157320" cy="94680"/>
              </p14:xfrm>
            </p:contentPart>
          </mc:Choice>
          <mc:Fallback xmlns="">
            <p:pic>
              <p:nvPicPr>
                <p:cNvPr id="26" name="Ink 25">
                  <a:extLst>
                    <a:ext uri="{FF2B5EF4-FFF2-40B4-BE49-F238E27FC236}">
                      <a16:creationId xmlns:a16="http://schemas.microsoft.com/office/drawing/2014/main" id="{A226518A-A521-F7B8-F042-0BEC469E6463}"/>
                    </a:ext>
                  </a:extLst>
                </p:cNvPr>
                <p:cNvPicPr/>
                <p:nvPr/>
              </p:nvPicPr>
              <p:blipFill>
                <a:blip r:embed="rId9"/>
                <a:stretch>
                  <a:fillRect/>
                </a:stretch>
              </p:blipFill>
              <p:spPr>
                <a:xfrm>
                  <a:off x="6019460" y="1643960"/>
                  <a:ext cx="174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4DF0407D-DED3-B5FD-8F30-06EAC1900B60}"/>
                    </a:ext>
                  </a:extLst>
                </p14:cNvPr>
                <p14:cNvContentPartPr/>
                <p14:nvPr/>
              </p14:nvContentPartPr>
              <p14:xfrm>
                <a:off x="6268580" y="1523360"/>
                <a:ext cx="132480" cy="79920"/>
              </p14:xfrm>
            </p:contentPart>
          </mc:Choice>
          <mc:Fallback xmlns="">
            <p:pic>
              <p:nvPicPr>
                <p:cNvPr id="28" name="Ink 27">
                  <a:extLst>
                    <a:ext uri="{FF2B5EF4-FFF2-40B4-BE49-F238E27FC236}">
                      <a16:creationId xmlns:a16="http://schemas.microsoft.com/office/drawing/2014/main" id="{4DF0407D-DED3-B5FD-8F30-06EAC1900B60}"/>
                    </a:ext>
                  </a:extLst>
                </p:cNvPr>
                <p:cNvPicPr/>
                <p:nvPr/>
              </p:nvPicPr>
              <p:blipFill>
                <a:blip r:embed="rId11"/>
                <a:stretch>
                  <a:fillRect/>
                </a:stretch>
              </p:blipFill>
              <p:spPr>
                <a:xfrm>
                  <a:off x="6259580" y="1514360"/>
                  <a:ext cx="1501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7AE1096C-FE29-03B4-F726-434F49C282B9}"/>
                    </a:ext>
                  </a:extLst>
                </p14:cNvPr>
                <p14:cNvContentPartPr/>
                <p14:nvPr/>
              </p14:nvContentPartPr>
              <p14:xfrm>
                <a:off x="6505100" y="1379720"/>
                <a:ext cx="134640" cy="81000"/>
              </p14:xfrm>
            </p:contentPart>
          </mc:Choice>
          <mc:Fallback xmlns="">
            <p:pic>
              <p:nvPicPr>
                <p:cNvPr id="29" name="Ink 28">
                  <a:extLst>
                    <a:ext uri="{FF2B5EF4-FFF2-40B4-BE49-F238E27FC236}">
                      <a16:creationId xmlns:a16="http://schemas.microsoft.com/office/drawing/2014/main" id="{7AE1096C-FE29-03B4-F726-434F49C282B9}"/>
                    </a:ext>
                  </a:extLst>
                </p:cNvPr>
                <p:cNvPicPr/>
                <p:nvPr/>
              </p:nvPicPr>
              <p:blipFill>
                <a:blip r:embed="rId13"/>
                <a:stretch>
                  <a:fillRect/>
                </a:stretch>
              </p:blipFill>
              <p:spPr>
                <a:xfrm>
                  <a:off x="6496100" y="1371080"/>
                  <a:ext cx="152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17EBB40A-426B-822C-AD40-4B9C4DF67517}"/>
                    </a:ext>
                  </a:extLst>
                </p14:cNvPr>
                <p14:cNvContentPartPr/>
                <p14:nvPr/>
              </p14:nvContentPartPr>
              <p14:xfrm>
                <a:off x="6740540" y="1242200"/>
                <a:ext cx="128520" cy="77400"/>
              </p14:xfrm>
            </p:contentPart>
          </mc:Choice>
          <mc:Fallback xmlns="">
            <p:pic>
              <p:nvPicPr>
                <p:cNvPr id="32" name="Ink 31">
                  <a:extLst>
                    <a:ext uri="{FF2B5EF4-FFF2-40B4-BE49-F238E27FC236}">
                      <a16:creationId xmlns:a16="http://schemas.microsoft.com/office/drawing/2014/main" id="{17EBB40A-426B-822C-AD40-4B9C4DF67517}"/>
                    </a:ext>
                  </a:extLst>
                </p:cNvPr>
                <p:cNvPicPr/>
                <p:nvPr/>
              </p:nvPicPr>
              <p:blipFill>
                <a:blip r:embed="rId15"/>
                <a:stretch>
                  <a:fillRect/>
                </a:stretch>
              </p:blipFill>
              <p:spPr>
                <a:xfrm>
                  <a:off x="6731900" y="1233200"/>
                  <a:ext cx="146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A4CCC44D-3CB6-3FD0-497E-EAC1991F25C6}"/>
                    </a:ext>
                  </a:extLst>
                </p14:cNvPr>
                <p14:cNvContentPartPr/>
                <p14:nvPr/>
              </p14:nvContentPartPr>
              <p14:xfrm>
                <a:off x="6811585" y="1234880"/>
                <a:ext cx="60120" cy="18000"/>
              </p14:xfrm>
            </p:contentPart>
          </mc:Choice>
          <mc:Fallback xmlns="">
            <p:pic>
              <p:nvPicPr>
                <p:cNvPr id="47" name="Ink 46">
                  <a:extLst>
                    <a:ext uri="{FF2B5EF4-FFF2-40B4-BE49-F238E27FC236}">
                      <a16:creationId xmlns:a16="http://schemas.microsoft.com/office/drawing/2014/main" id="{A4CCC44D-3CB6-3FD0-497E-EAC1991F25C6}"/>
                    </a:ext>
                  </a:extLst>
                </p:cNvPr>
                <p:cNvPicPr/>
                <p:nvPr/>
              </p:nvPicPr>
              <p:blipFill>
                <a:blip r:embed="rId17"/>
                <a:stretch>
                  <a:fillRect/>
                </a:stretch>
              </p:blipFill>
              <p:spPr>
                <a:xfrm>
                  <a:off x="6802945" y="1225880"/>
                  <a:ext cx="77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31E01E23-06C0-5BE8-9174-5D0C6E58B75F}"/>
                    </a:ext>
                  </a:extLst>
                </p14:cNvPr>
                <p14:cNvContentPartPr/>
                <p14:nvPr/>
              </p14:nvContentPartPr>
              <p14:xfrm>
                <a:off x="6842185" y="1244600"/>
                <a:ext cx="32760" cy="43200"/>
              </p14:xfrm>
            </p:contentPart>
          </mc:Choice>
          <mc:Fallback xmlns="">
            <p:pic>
              <p:nvPicPr>
                <p:cNvPr id="48" name="Ink 47">
                  <a:extLst>
                    <a:ext uri="{FF2B5EF4-FFF2-40B4-BE49-F238E27FC236}">
                      <a16:creationId xmlns:a16="http://schemas.microsoft.com/office/drawing/2014/main" id="{31E01E23-06C0-5BE8-9174-5D0C6E58B75F}"/>
                    </a:ext>
                  </a:extLst>
                </p:cNvPr>
                <p:cNvPicPr/>
                <p:nvPr/>
              </p:nvPicPr>
              <p:blipFill>
                <a:blip r:embed="rId19"/>
                <a:stretch>
                  <a:fillRect/>
                </a:stretch>
              </p:blipFill>
              <p:spPr>
                <a:xfrm>
                  <a:off x="6833185" y="1235600"/>
                  <a:ext cx="50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a:extLst>
                    <a:ext uri="{FF2B5EF4-FFF2-40B4-BE49-F238E27FC236}">
                      <a16:creationId xmlns:a16="http://schemas.microsoft.com/office/drawing/2014/main" id="{792260D1-9C13-1B32-398A-CAEE12D7A3AE}"/>
                    </a:ext>
                  </a:extLst>
                </p14:cNvPr>
                <p14:cNvContentPartPr/>
                <p14:nvPr/>
              </p14:nvContentPartPr>
              <p14:xfrm>
                <a:off x="6675865" y="1162880"/>
                <a:ext cx="53640" cy="67680"/>
              </p14:xfrm>
            </p:contentPart>
          </mc:Choice>
          <mc:Fallback xmlns="">
            <p:pic>
              <p:nvPicPr>
                <p:cNvPr id="50" name="Ink 49">
                  <a:extLst>
                    <a:ext uri="{FF2B5EF4-FFF2-40B4-BE49-F238E27FC236}">
                      <a16:creationId xmlns:a16="http://schemas.microsoft.com/office/drawing/2014/main" id="{792260D1-9C13-1B32-398A-CAEE12D7A3AE}"/>
                    </a:ext>
                  </a:extLst>
                </p:cNvPr>
                <p:cNvPicPr/>
                <p:nvPr/>
              </p:nvPicPr>
              <p:blipFill>
                <a:blip r:embed="rId21"/>
                <a:stretch>
                  <a:fillRect/>
                </a:stretch>
              </p:blipFill>
              <p:spPr>
                <a:xfrm>
                  <a:off x="6666865" y="1153880"/>
                  <a:ext cx="71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88CF4974-5F41-9E22-EAE0-A5286B3CC6BC}"/>
                    </a:ext>
                  </a:extLst>
                </p14:cNvPr>
                <p14:cNvContentPartPr/>
                <p14:nvPr/>
              </p14:nvContentPartPr>
              <p14:xfrm>
                <a:off x="6643465" y="1123640"/>
                <a:ext cx="77400" cy="17640"/>
              </p14:xfrm>
            </p:contentPart>
          </mc:Choice>
          <mc:Fallback xmlns="">
            <p:pic>
              <p:nvPicPr>
                <p:cNvPr id="51" name="Ink 50">
                  <a:extLst>
                    <a:ext uri="{FF2B5EF4-FFF2-40B4-BE49-F238E27FC236}">
                      <a16:creationId xmlns:a16="http://schemas.microsoft.com/office/drawing/2014/main" id="{88CF4974-5F41-9E22-EAE0-A5286B3CC6BC}"/>
                    </a:ext>
                  </a:extLst>
                </p:cNvPr>
                <p:cNvPicPr/>
                <p:nvPr/>
              </p:nvPicPr>
              <p:blipFill>
                <a:blip r:embed="rId23"/>
                <a:stretch>
                  <a:fillRect/>
                </a:stretch>
              </p:blipFill>
              <p:spPr>
                <a:xfrm>
                  <a:off x="6634465" y="1115000"/>
                  <a:ext cx="9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36E4C282-829E-B457-7891-BD6CD4B66BA2}"/>
                    </a:ext>
                  </a:extLst>
                </p14:cNvPr>
                <p14:cNvContentPartPr/>
                <p14:nvPr/>
              </p14:nvContentPartPr>
              <p14:xfrm>
                <a:off x="6702865" y="1115360"/>
                <a:ext cx="31320" cy="22680"/>
              </p14:xfrm>
            </p:contentPart>
          </mc:Choice>
          <mc:Fallback xmlns="">
            <p:pic>
              <p:nvPicPr>
                <p:cNvPr id="52" name="Ink 51">
                  <a:extLst>
                    <a:ext uri="{FF2B5EF4-FFF2-40B4-BE49-F238E27FC236}">
                      <a16:creationId xmlns:a16="http://schemas.microsoft.com/office/drawing/2014/main" id="{36E4C282-829E-B457-7891-BD6CD4B66BA2}"/>
                    </a:ext>
                  </a:extLst>
                </p:cNvPr>
                <p:cNvPicPr/>
                <p:nvPr/>
              </p:nvPicPr>
              <p:blipFill>
                <a:blip r:embed="rId25"/>
                <a:stretch>
                  <a:fillRect/>
                </a:stretch>
              </p:blipFill>
              <p:spPr>
                <a:xfrm>
                  <a:off x="6693865" y="1106360"/>
                  <a:ext cx="4896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36607EF4-E2AD-6521-82F9-8E91B0D3F5C0}"/>
                  </a:ext>
                </a:extLst>
              </p14:cNvPr>
              <p14:cNvContentPartPr/>
              <p14:nvPr/>
            </p14:nvContentPartPr>
            <p14:xfrm>
              <a:off x="4395860" y="2993960"/>
              <a:ext cx="83160" cy="102600"/>
            </p14:xfrm>
          </p:contentPart>
        </mc:Choice>
        <mc:Fallback xmlns="">
          <p:pic>
            <p:nvPicPr>
              <p:cNvPr id="42" name="Ink 41">
                <a:extLst>
                  <a:ext uri="{FF2B5EF4-FFF2-40B4-BE49-F238E27FC236}">
                    <a16:creationId xmlns:a16="http://schemas.microsoft.com/office/drawing/2014/main" id="{36607EF4-E2AD-6521-82F9-8E91B0D3F5C0}"/>
                  </a:ext>
                </a:extLst>
              </p:cNvPr>
              <p:cNvPicPr/>
              <p:nvPr/>
            </p:nvPicPr>
            <p:blipFill>
              <a:blip r:embed="rId27"/>
              <a:stretch>
                <a:fillRect/>
              </a:stretch>
            </p:blipFill>
            <p:spPr>
              <a:xfrm>
                <a:off x="4386860" y="2984960"/>
                <a:ext cx="100800" cy="120240"/>
              </a:xfrm>
              <a:prstGeom prst="rect">
                <a:avLst/>
              </a:prstGeom>
            </p:spPr>
          </p:pic>
        </mc:Fallback>
      </mc:AlternateContent>
      <p:grpSp>
        <p:nvGrpSpPr>
          <p:cNvPr id="63" name="Group 62">
            <a:extLst>
              <a:ext uri="{FF2B5EF4-FFF2-40B4-BE49-F238E27FC236}">
                <a16:creationId xmlns:a16="http://schemas.microsoft.com/office/drawing/2014/main" id="{51C1D409-50AB-D48E-FB6B-47BBE0929F83}"/>
              </a:ext>
            </a:extLst>
          </p:cNvPr>
          <p:cNvGrpSpPr/>
          <p:nvPr/>
        </p:nvGrpSpPr>
        <p:grpSpPr>
          <a:xfrm>
            <a:off x="3635320" y="3203480"/>
            <a:ext cx="673780" cy="857427"/>
            <a:chOff x="3635320" y="3203480"/>
            <a:chExt cx="673780" cy="857427"/>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CEBDC757-E4BF-2E6A-30C5-19AF43DFAAB7}"/>
                    </a:ext>
                  </a:extLst>
                </p14:cNvPr>
                <p14:cNvContentPartPr/>
                <p14:nvPr/>
              </p14:nvContentPartPr>
              <p14:xfrm>
                <a:off x="3899780" y="3584000"/>
                <a:ext cx="101160" cy="124560"/>
              </p14:xfrm>
            </p:contentPart>
          </mc:Choice>
          <mc:Fallback xmlns="">
            <p:pic>
              <p:nvPicPr>
                <p:cNvPr id="37" name="Ink 36">
                  <a:extLst>
                    <a:ext uri="{FF2B5EF4-FFF2-40B4-BE49-F238E27FC236}">
                      <a16:creationId xmlns:a16="http://schemas.microsoft.com/office/drawing/2014/main" id="{CEBDC757-E4BF-2E6A-30C5-19AF43DFAAB7}"/>
                    </a:ext>
                  </a:extLst>
                </p:cNvPr>
                <p:cNvPicPr/>
                <p:nvPr/>
              </p:nvPicPr>
              <p:blipFill>
                <a:blip r:embed="rId29"/>
                <a:stretch>
                  <a:fillRect/>
                </a:stretch>
              </p:blipFill>
              <p:spPr>
                <a:xfrm>
                  <a:off x="3890780" y="3575360"/>
                  <a:ext cx="1188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C2DEC653-95A4-A3E1-CD81-057D16A7CF5D}"/>
                    </a:ext>
                  </a:extLst>
                </p14:cNvPr>
                <p14:cNvContentPartPr/>
                <p14:nvPr/>
              </p14:nvContentPartPr>
              <p14:xfrm>
                <a:off x="4053500" y="3417320"/>
                <a:ext cx="82440" cy="101520"/>
              </p14:xfrm>
            </p:contentPart>
          </mc:Choice>
          <mc:Fallback xmlns="">
            <p:pic>
              <p:nvPicPr>
                <p:cNvPr id="40" name="Ink 39">
                  <a:extLst>
                    <a:ext uri="{FF2B5EF4-FFF2-40B4-BE49-F238E27FC236}">
                      <a16:creationId xmlns:a16="http://schemas.microsoft.com/office/drawing/2014/main" id="{C2DEC653-95A4-A3E1-CD81-057D16A7CF5D}"/>
                    </a:ext>
                  </a:extLst>
                </p:cNvPr>
                <p:cNvPicPr/>
                <p:nvPr/>
              </p:nvPicPr>
              <p:blipFill>
                <a:blip r:embed="rId31"/>
                <a:stretch>
                  <a:fillRect/>
                </a:stretch>
              </p:blipFill>
              <p:spPr>
                <a:xfrm>
                  <a:off x="4044500" y="3408680"/>
                  <a:ext cx="100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A0FE0BB6-9F55-37E5-E35B-19E5D3430E87}"/>
                    </a:ext>
                  </a:extLst>
                </p14:cNvPr>
                <p14:cNvContentPartPr/>
                <p14:nvPr/>
              </p14:nvContentPartPr>
              <p14:xfrm>
                <a:off x="4210820" y="3203480"/>
                <a:ext cx="98280" cy="120960"/>
              </p14:xfrm>
            </p:contentPart>
          </mc:Choice>
          <mc:Fallback xmlns="">
            <p:pic>
              <p:nvPicPr>
                <p:cNvPr id="41" name="Ink 40">
                  <a:extLst>
                    <a:ext uri="{FF2B5EF4-FFF2-40B4-BE49-F238E27FC236}">
                      <a16:creationId xmlns:a16="http://schemas.microsoft.com/office/drawing/2014/main" id="{A0FE0BB6-9F55-37E5-E35B-19E5D3430E87}"/>
                    </a:ext>
                  </a:extLst>
                </p:cNvPr>
                <p:cNvPicPr/>
                <p:nvPr/>
              </p:nvPicPr>
              <p:blipFill>
                <a:blip r:embed="rId33"/>
                <a:stretch>
                  <a:fillRect/>
                </a:stretch>
              </p:blipFill>
              <p:spPr>
                <a:xfrm>
                  <a:off x="4202180" y="3194840"/>
                  <a:ext cx="115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DF08C373-CA42-EA59-E343-9C199125F632}"/>
                    </a:ext>
                  </a:extLst>
                </p14:cNvPr>
                <p14:cNvContentPartPr/>
                <p14:nvPr/>
              </p14:nvContentPartPr>
              <p14:xfrm>
                <a:off x="3785300" y="3727280"/>
                <a:ext cx="99720" cy="122760"/>
              </p14:xfrm>
            </p:contentPart>
          </mc:Choice>
          <mc:Fallback xmlns="">
            <p:pic>
              <p:nvPicPr>
                <p:cNvPr id="44" name="Ink 43">
                  <a:extLst>
                    <a:ext uri="{FF2B5EF4-FFF2-40B4-BE49-F238E27FC236}">
                      <a16:creationId xmlns:a16="http://schemas.microsoft.com/office/drawing/2014/main" id="{DF08C373-CA42-EA59-E343-9C199125F632}"/>
                    </a:ext>
                  </a:extLst>
                </p:cNvPr>
                <p:cNvPicPr/>
                <p:nvPr/>
              </p:nvPicPr>
              <p:blipFill>
                <a:blip r:embed="rId35"/>
                <a:stretch>
                  <a:fillRect/>
                </a:stretch>
              </p:blipFill>
              <p:spPr>
                <a:xfrm>
                  <a:off x="3776300" y="3718640"/>
                  <a:ext cx="117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6F50D7A0-F829-A800-5979-2CD754A38ED1}"/>
                    </a:ext>
                  </a:extLst>
                </p14:cNvPr>
                <p14:cNvContentPartPr/>
                <p14:nvPr/>
              </p14:nvContentPartPr>
              <p14:xfrm>
                <a:off x="3649220" y="3896840"/>
                <a:ext cx="98640" cy="121680"/>
              </p14:xfrm>
            </p:contentPart>
          </mc:Choice>
          <mc:Fallback xmlns="">
            <p:pic>
              <p:nvPicPr>
                <p:cNvPr id="45" name="Ink 44">
                  <a:extLst>
                    <a:ext uri="{FF2B5EF4-FFF2-40B4-BE49-F238E27FC236}">
                      <a16:creationId xmlns:a16="http://schemas.microsoft.com/office/drawing/2014/main" id="{6F50D7A0-F829-A800-5979-2CD754A38ED1}"/>
                    </a:ext>
                  </a:extLst>
                </p:cNvPr>
                <p:cNvPicPr/>
                <p:nvPr/>
              </p:nvPicPr>
              <p:blipFill>
                <a:blip r:embed="rId37"/>
                <a:stretch>
                  <a:fillRect/>
                </a:stretch>
              </p:blipFill>
              <p:spPr>
                <a:xfrm>
                  <a:off x="3640220" y="3887840"/>
                  <a:ext cx="116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C6A480FD-1FA6-7DB9-F62E-CDAF4EC912BF}"/>
                    </a:ext>
                  </a:extLst>
                </p14:cNvPr>
                <p14:cNvContentPartPr/>
                <p14:nvPr/>
              </p14:nvContentPartPr>
              <p14:xfrm>
                <a:off x="3635320" y="4002587"/>
                <a:ext cx="3600" cy="2520"/>
              </p14:xfrm>
            </p:contentPart>
          </mc:Choice>
          <mc:Fallback xmlns="">
            <p:pic>
              <p:nvPicPr>
                <p:cNvPr id="54" name="Ink 53">
                  <a:extLst>
                    <a:ext uri="{FF2B5EF4-FFF2-40B4-BE49-F238E27FC236}">
                      <a16:creationId xmlns:a16="http://schemas.microsoft.com/office/drawing/2014/main" id="{C6A480FD-1FA6-7DB9-F62E-CDAF4EC912BF}"/>
                    </a:ext>
                  </a:extLst>
                </p:cNvPr>
                <p:cNvPicPr/>
                <p:nvPr/>
              </p:nvPicPr>
              <p:blipFill>
                <a:blip r:embed="rId39"/>
                <a:stretch>
                  <a:fillRect/>
                </a:stretch>
              </p:blipFill>
              <p:spPr>
                <a:xfrm>
                  <a:off x="3626320" y="3993947"/>
                  <a:ext cx="21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BA445DA5-C84D-F41D-9F9A-E707D368AB15}"/>
                    </a:ext>
                  </a:extLst>
                </p14:cNvPr>
                <p14:cNvContentPartPr/>
                <p14:nvPr/>
              </p14:nvContentPartPr>
              <p14:xfrm>
                <a:off x="3635680" y="3955427"/>
                <a:ext cx="20880" cy="73440"/>
              </p14:xfrm>
            </p:contentPart>
          </mc:Choice>
          <mc:Fallback xmlns="">
            <p:pic>
              <p:nvPicPr>
                <p:cNvPr id="55" name="Ink 54">
                  <a:extLst>
                    <a:ext uri="{FF2B5EF4-FFF2-40B4-BE49-F238E27FC236}">
                      <a16:creationId xmlns:a16="http://schemas.microsoft.com/office/drawing/2014/main" id="{BA445DA5-C84D-F41D-9F9A-E707D368AB15}"/>
                    </a:ext>
                  </a:extLst>
                </p:cNvPr>
                <p:cNvPicPr/>
                <p:nvPr/>
              </p:nvPicPr>
              <p:blipFill>
                <a:blip r:embed="rId41"/>
                <a:stretch>
                  <a:fillRect/>
                </a:stretch>
              </p:blipFill>
              <p:spPr>
                <a:xfrm>
                  <a:off x="3627040" y="3946787"/>
                  <a:ext cx="38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7F4989A0-3E8A-12D4-3038-6EBA2F73C1C4}"/>
                    </a:ext>
                  </a:extLst>
                </p14:cNvPr>
                <p14:cNvContentPartPr/>
                <p14:nvPr/>
              </p14:nvContentPartPr>
              <p14:xfrm>
                <a:off x="3641800" y="3992507"/>
                <a:ext cx="54360" cy="32400"/>
              </p14:xfrm>
            </p:contentPart>
          </mc:Choice>
          <mc:Fallback xmlns="">
            <p:pic>
              <p:nvPicPr>
                <p:cNvPr id="56" name="Ink 55">
                  <a:extLst>
                    <a:ext uri="{FF2B5EF4-FFF2-40B4-BE49-F238E27FC236}">
                      <a16:creationId xmlns:a16="http://schemas.microsoft.com/office/drawing/2014/main" id="{7F4989A0-3E8A-12D4-3038-6EBA2F73C1C4}"/>
                    </a:ext>
                  </a:extLst>
                </p:cNvPr>
                <p:cNvPicPr/>
                <p:nvPr/>
              </p:nvPicPr>
              <p:blipFill>
                <a:blip r:embed="rId43"/>
                <a:stretch>
                  <a:fillRect/>
                </a:stretch>
              </p:blipFill>
              <p:spPr>
                <a:xfrm>
                  <a:off x="3632800" y="3983507"/>
                  <a:ext cx="72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7E56F98E-77C9-3DEF-8E6F-E1B23285501B}"/>
                    </a:ext>
                  </a:extLst>
                </p14:cNvPr>
                <p14:cNvContentPartPr/>
                <p14:nvPr/>
              </p14:nvContentPartPr>
              <p14:xfrm>
                <a:off x="3738640" y="4011947"/>
                <a:ext cx="29160" cy="48960"/>
              </p14:xfrm>
            </p:contentPart>
          </mc:Choice>
          <mc:Fallback xmlns="">
            <p:pic>
              <p:nvPicPr>
                <p:cNvPr id="58" name="Ink 57">
                  <a:extLst>
                    <a:ext uri="{FF2B5EF4-FFF2-40B4-BE49-F238E27FC236}">
                      <a16:creationId xmlns:a16="http://schemas.microsoft.com/office/drawing/2014/main" id="{7E56F98E-77C9-3DEF-8E6F-E1B23285501B}"/>
                    </a:ext>
                  </a:extLst>
                </p:cNvPr>
                <p:cNvPicPr/>
                <p:nvPr/>
              </p:nvPicPr>
              <p:blipFill>
                <a:blip r:embed="rId45"/>
                <a:stretch>
                  <a:fillRect/>
                </a:stretch>
              </p:blipFill>
              <p:spPr>
                <a:xfrm>
                  <a:off x="3730000" y="4002947"/>
                  <a:ext cx="46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320AE75B-3444-44D6-5234-FC715C50D00C}"/>
                    </a:ext>
                  </a:extLst>
                </p14:cNvPr>
                <p14:cNvContentPartPr/>
                <p14:nvPr/>
              </p14:nvContentPartPr>
              <p14:xfrm>
                <a:off x="3739720" y="3997907"/>
                <a:ext cx="28800" cy="18000"/>
              </p14:xfrm>
            </p:contentPart>
          </mc:Choice>
          <mc:Fallback xmlns="">
            <p:pic>
              <p:nvPicPr>
                <p:cNvPr id="59" name="Ink 58">
                  <a:extLst>
                    <a:ext uri="{FF2B5EF4-FFF2-40B4-BE49-F238E27FC236}">
                      <a16:creationId xmlns:a16="http://schemas.microsoft.com/office/drawing/2014/main" id="{320AE75B-3444-44D6-5234-FC715C50D00C}"/>
                    </a:ext>
                  </a:extLst>
                </p:cNvPr>
                <p:cNvPicPr/>
                <p:nvPr/>
              </p:nvPicPr>
              <p:blipFill>
                <a:blip r:embed="rId47"/>
                <a:stretch>
                  <a:fillRect/>
                </a:stretch>
              </p:blipFill>
              <p:spPr>
                <a:xfrm>
                  <a:off x="3730720" y="3988907"/>
                  <a:ext cx="46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79D9330E-E36B-CB03-350A-89D77EEB4EAB}"/>
                    </a:ext>
                  </a:extLst>
                </p14:cNvPr>
                <p14:cNvContentPartPr/>
                <p14:nvPr/>
              </p14:nvContentPartPr>
              <p14:xfrm>
                <a:off x="3740440" y="4027067"/>
                <a:ext cx="21600" cy="12600"/>
              </p14:xfrm>
            </p:contentPart>
          </mc:Choice>
          <mc:Fallback xmlns="">
            <p:pic>
              <p:nvPicPr>
                <p:cNvPr id="60" name="Ink 59">
                  <a:extLst>
                    <a:ext uri="{FF2B5EF4-FFF2-40B4-BE49-F238E27FC236}">
                      <a16:creationId xmlns:a16="http://schemas.microsoft.com/office/drawing/2014/main" id="{79D9330E-E36B-CB03-350A-89D77EEB4EAB}"/>
                    </a:ext>
                  </a:extLst>
                </p:cNvPr>
                <p:cNvPicPr/>
                <p:nvPr/>
              </p:nvPicPr>
              <p:blipFill>
                <a:blip r:embed="rId49"/>
                <a:stretch>
                  <a:fillRect/>
                </a:stretch>
              </p:blipFill>
              <p:spPr>
                <a:xfrm>
                  <a:off x="3731800" y="4018067"/>
                  <a:ext cx="39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86DC798A-A93A-A912-3DB6-AB466CC1FDB7}"/>
                    </a:ext>
                  </a:extLst>
                </p14:cNvPr>
                <p14:cNvContentPartPr/>
                <p14:nvPr/>
              </p14:nvContentPartPr>
              <p14:xfrm>
                <a:off x="3731080" y="3950027"/>
                <a:ext cx="50400" cy="24840"/>
              </p14:xfrm>
            </p:contentPart>
          </mc:Choice>
          <mc:Fallback xmlns="">
            <p:pic>
              <p:nvPicPr>
                <p:cNvPr id="61" name="Ink 60">
                  <a:extLst>
                    <a:ext uri="{FF2B5EF4-FFF2-40B4-BE49-F238E27FC236}">
                      <a16:creationId xmlns:a16="http://schemas.microsoft.com/office/drawing/2014/main" id="{86DC798A-A93A-A912-3DB6-AB466CC1FDB7}"/>
                    </a:ext>
                  </a:extLst>
                </p:cNvPr>
                <p:cNvPicPr/>
                <p:nvPr/>
              </p:nvPicPr>
              <p:blipFill>
                <a:blip r:embed="rId51"/>
                <a:stretch>
                  <a:fillRect/>
                </a:stretch>
              </p:blipFill>
              <p:spPr>
                <a:xfrm>
                  <a:off x="3722440" y="3941387"/>
                  <a:ext cx="68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55C7E913-B281-6927-4E26-78E0F122C1A1}"/>
                    </a:ext>
                  </a:extLst>
                </p14:cNvPr>
                <p14:cNvContentPartPr/>
                <p14:nvPr/>
              </p14:nvContentPartPr>
              <p14:xfrm>
                <a:off x="3779680" y="3937787"/>
                <a:ext cx="23400" cy="40320"/>
              </p14:xfrm>
            </p:contentPart>
          </mc:Choice>
          <mc:Fallback xmlns="">
            <p:pic>
              <p:nvPicPr>
                <p:cNvPr id="62" name="Ink 61">
                  <a:extLst>
                    <a:ext uri="{FF2B5EF4-FFF2-40B4-BE49-F238E27FC236}">
                      <a16:creationId xmlns:a16="http://schemas.microsoft.com/office/drawing/2014/main" id="{55C7E913-B281-6927-4E26-78E0F122C1A1}"/>
                    </a:ext>
                  </a:extLst>
                </p:cNvPr>
                <p:cNvPicPr/>
                <p:nvPr/>
              </p:nvPicPr>
              <p:blipFill>
                <a:blip r:embed="rId53"/>
                <a:stretch>
                  <a:fillRect/>
                </a:stretch>
              </p:blipFill>
              <p:spPr>
                <a:xfrm>
                  <a:off x="3771040" y="3929147"/>
                  <a:ext cx="41040" cy="57960"/>
                </a:xfrm>
                <a:prstGeom prst="rect">
                  <a:avLst/>
                </a:prstGeom>
              </p:spPr>
            </p:pic>
          </mc:Fallback>
        </mc:AlternateContent>
      </p:grpSp>
      <p:grpSp>
        <p:nvGrpSpPr>
          <p:cNvPr id="79" name="Group 78">
            <a:extLst>
              <a:ext uri="{FF2B5EF4-FFF2-40B4-BE49-F238E27FC236}">
                <a16:creationId xmlns:a16="http://schemas.microsoft.com/office/drawing/2014/main" id="{5F3E1724-92C4-97C5-F439-17431D508DEB}"/>
              </a:ext>
            </a:extLst>
          </p:cNvPr>
          <p:cNvGrpSpPr/>
          <p:nvPr/>
        </p:nvGrpSpPr>
        <p:grpSpPr>
          <a:xfrm>
            <a:off x="4224573" y="1089223"/>
            <a:ext cx="336240" cy="209160"/>
            <a:chOff x="4224573" y="1089223"/>
            <a:chExt cx="336240" cy="209160"/>
          </a:xfrm>
        </p:grpSpPr>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02B97E28-B5D0-8E95-76FE-B9BC750E94B6}"/>
                    </a:ext>
                  </a:extLst>
                </p14:cNvPr>
                <p14:cNvContentPartPr/>
                <p14:nvPr/>
              </p14:nvContentPartPr>
              <p14:xfrm>
                <a:off x="4226013" y="1240783"/>
                <a:ext cx="360" cy="360"/>
              </p14:xfrm>
            </p:contentPart>
          </mc:Choice>
          <mc:Fallback xmlns="">
            <p:pic>
              <p:nvPicPr>
                <p:cNvPr id="64" name="Ink 63">
                  <a:extLst>
                    <a:ext uri="{FF2B5EF4-FFF2-40B4-BE49-F238E27FC236}">
                      <a16:creationId xmlns:a16="http://schemas.microsoft.com/office/drawing/2014/main" id="{02B97E28-B5D0-8E95-76FE-B9BC750E94B6}"/>
                    </a:ext>
                  </a:extLst>
                </p:cNvPr>
                <p:cNvPicPr/>
                <p:nvPr/>
              </p:nvPicPr>
              <p:blipFill>
                <a:blip r:embed="rId55"/>
                <a:stretch>
                  <a:fillRect/>
                </a:stretch>
              </p:blipFill>
              <p:spPr>
                <a:xfrm>
                  <a:off x="4217013" y="12321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7B8E523D-1F57-987D-71B5-1E46FDE97C5B}"/>
                    </a:ext>
                  </a:extLst>
                </p14:cNvPr>
                <p14:cNvContentPartPr/>
                <p14:nvPr/>
              </p14:nvContentPartPr>
              <p14:xfrm>
                <a:off x="4224573" y="1218823"/>
                <a:ext cx="17640" cy="79560"/>
              </p14:xfrm>
            </p:contentPart>
          </mc:Choice>
          <mc:Fallback xmlns="">
            <p:pic>
              <p:nvPicPr>
                <p:cNvPr id="65" name="Ink 64">
                  <a:extLst>
                    <a:ext uri="{FF2B5EF4-FFF2-40B4-BE49-F238E27FC236}">
                      <a16:creationId xmlns:a16="http://schemas.microsoft.com/office/drawing/2014/main" id="{7B8E523D-1F57-987D-71B5-1E46FDE97C5B}"/>
                    </a:ext>
                  </a:extLst>
                </p:cNvPr>
                <p:cNvPicPr/>
                <p:nvPr/>
              </p:nvPicPr>
              <p:blipFill>
                <a:blip r:embed="rId57"/>
                <a:stretch>
                  <a:fillRect/>
                </a:stretch>
              </p:blipFill>
              <p:spPr>
                <a:xfrm>
                  <a:off x="4215573" y="1210183"/>
                  <a:ext cx="352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a:extLst>
                    <a:ext uri="{FF2B5EF4-FFF2-40B4-BE49-F238E27FC236}">
                      <a16:creationId xmlns:a16="http://schemas.microsoft.com/office/drawing/2014/main" id="{0C85D614-83FE-AB6B-CCF7-5095CDFADAE8}"/>
                    </a:ext>
                  </a:extLst>
                </p14:cNvPr>
                <p14:cNvContentPartPr/>
                <p14:nvPr/>
              </p14:nvContentPartPr>
              <p14:xfrm>
                <a:off x="4228173" y="1229623"/>
                <a:ext cx="18360" cy="56520"/>
              </p14:xfrm>
            </p:contentPart>
          </mc:Choice>
          <mc:Fallback xmlns="">
            <p:pic>
              <p:nvPicPr>
                <p:cNvPr id="66" name="Ink 65">
                  <a:extLst>
                    <a:ext uri="{FF2B5EF4-FFF2-40B4-BE49-F238E27FC236}">
                      <a16:creationId xmlns:a16="http://schemas.microsoft.com/office/drawing/2014/main" id="{0C85D614-83FE-AB6B-CCF7-5095CDFADAE8}"/>
                    </a:ext>
                  </a:extLst>
                </p:cNvPr>
                <p:cNvPicPr/>
                <p:nvPr/>
              </p:nvPicPr>
              <p:blipFill>
                <a:blip r:embed="rId59"/>
                <a:stretch>
                  <a:fillRect/>
                </a:stretch>
              </p:blipFill>
              <p:spPr>
                <a:xfrm>
                  <a:off x="4219173" y="1220983"/>
                  <a:ext cx="360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a:extLst>
                    <a:ext uri="{FF2B5EF4-FFF2-40B4-BE49-F238E27FC236}">
                      <a16:creationId xmlns:a16="http://schemas.microsoft.com/office/drawing/2014/main" id="{68490940-D8A4-9FD6-B2F8-FFE3A0E66095}"/>
                    </a:ext>
                  </a:extLst>
                </p14:cNvPr>
                <p14:cNvContentPartPr/>
                <p14:nvPr/>
              </p14:nvContentPartPr>
              <p14:xfrm>
                <a:off x="4225293" y="1209823"/>
                <a:ext cx="53280" cy="50400"/>
              </p14:xfrm>
            </p:contentPart>
          </mc:Choice>
          <mc:Fallback xmlns="">
            <p:pic>
              <p:nvPicPr>
                <p:cNvPr id="67" name="Ink 66">
                  <a:extLst>
                    <a:ext uri="{FF2B5EF4-FFF2-40B4-BE49-F238E27FC236}">
                      <a16:creationId xmlns:a16="http://schemas.microsoft.com/office/drawing/2014/main" id="{68490940-D8A4-9FD6-B2F8-FFE3A0E66095}"/>
                    </a:ext>
                  </a:extLst>
                </p:cNvPr>
                <p:cNvPicPr/>
                <p:nvPr/>
              </p:nvPicPr>
              <p:blipFill>
                <a:blip r:embed="rId61"/>
                <a:stretch>
                  <a:fillRect/>
                </a:stretch>
              </p:blipFill>
              <p:spPr>
                <a:xfrm>
                  <a:off x="4216653" y="1200823"/>
                  <a:ext cx="70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DCCE8210-AFE5-0322-2ABF-95DCE376A9FC}"/>
                    </a:ext>
                  </a:extLst>
                </p14:cNvPr>
                <p14:cNvContentPartPr/>
                <p14:nvPr/>
              </p14:nvContentPartPr>
              <p14:xfrm>
                <a:off x="4340853" y="1176703"/>
                <a:ext cx="38160" cy="59400"/>
              </p14:xfrm>
            </p:contentPart>
          </mc:Choice>
          <mc:Fallback xmlns="">
            <p:pic>
              <p:nvPicPr>
                <p:cNvPr id="69" name="Ink 68">
                  <a:extLst>
                    <a:ext uri="{FF2B5EF4-FFF2-40B4-BE49-F238E27FC236}">
                      <a16:creationId xmlns:a16="http://schemas.microsoft.com/office/drawing/2014/main" id="{DCCE8210-AFE5-0322-2ABF-95DCE376A9FC}"/>
                    </a:ext>
                  </a:extLst>
                </p:cNvPr>
                <p:cNvPicPr/>
                <p:nvPr/>
              </p:nvPicPr>
              <p:blipFill>
                <a:blip r:embed="rId63"/>
                <a:stretch>
                  <a:fillRect/>
                </a:stretch>
              </p:blipFill>
              <p:spPr>
                <a:xfrm>
                  <a:off x="4331853" y="1168063"/>
                  <a:ext cx="55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71DA487C-C4E3-CC0C-1923-6C14462D074C}"/>
                    </a:ext>
                  </a:extLst>
                </p14:cNvPr>
                <p14:cNvContentPartPr/>
                <p14:nvPr/>
              </p14:nvContentPartPr>
              <p14:xfrm>
                <a:off x="4350213" y="1163743"/>
                <a:ext cx="25560" cy="17280"/>
              </p14:xfrm>
            </p:contentPart>
          </mc:Choice>
          <mc:Fallback xmlns="">
            <p:pic>
              <p:nvPicPr>
                <p:cNvPr id="70" name="Ink 69">
                  <a:extLst>
                    <a:ext uri="{FF2B5EF4-FFF2-40B4-BE49-F238E27FC236}">
                      <a16:creationId xmlns:a16="http://schemas.microsoft.com/office/drawing/2014/main" id="{71DA487C-C4E3-CC0C-1923-6C14462D074C}"/>
                    </a:ext>
                  </a:extLst>
                </p:cNvPr>
                <p:cNvPicPr/>
                <p:nvPr/>
              </p:nvPicPr>
              <p:blipFill>
                <a:blip r:embed="rId65"/>
                <a:stretch>
                  <a:fillRect/>
                </a:stretch>
              </p:blipFill>
              <p:spPr>
                <a:xfrm>
                  <a:off x="4341213" y="1155103"/>
                  <a:ext cx="43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D2DB1BE6-FFD8-6354-CC74-F60231A960AC}"/>
                    </a:ext>
                  </a:extLst>
                </p14:cNvPr>
                <p14:cNvContentPartPr/>
                <p14:nvPr/>
              </p14:nvContentPartPr>
              <p14:xfrm>
                <a:off x="4344813" y="1190383"/>
                <a:ext cx="30240" cy="14760"/>
              </p14:xfrm>
            </p:contentPart>
          </mc:Choice>
          <mc:Fallback xmlns="">
            <p:pic>
              <p:nvPicPr>
                <p:cNvPr id="71" name="Ink 70">
                  <a:extLst>
                    <a:ext uri="{FF2B5EF4-FFF2-40B4-BE49-F238E27FC236}">
                      <a16:creationId xmlns:a16="http://schemas.microsoft.com/office/drawing/2014/main" id="{D2DB1BE6-FFD8-6354-CC74-F60231A960AC}"/>
                    </a:ext>
                  </a:extLst>
                </p:cNvPr>
                <p:cNvPicPr/>
                <p:nvPr/>
              </p:nvPicPr>
              <p:blipFill>
                <a:blip r:embed="rId67"/>
                <a:stretch>
                  <a:fillRect/>
                </a:stretch>
              </p:blipFill>
              <p:spPr>
                <a:xfrm>
                  <a:off x="4336173" y="1181743"/>
                  <a:ext cx="47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Ink 71">
                  <a:extLst>
                    <a:ext uri="{FF2B5EF4-FFF2-40B4-BE49-F238E27FC236}">
                      <a16:creationId xmlns:a16="http://schemas.microsoft.com/office/drawing/2014/main" id="{788ED34B-93FE-7DC2-77F0-2E72D7A14FB8}"/>
                    </a:ext>
                  </a:extLst>
                </p14:cNvPr>
                <p14:cNvContentPartPr/>
                <p14:nvPr/>
              </p14:nvContentPartPr>
              <p14:xfrm>
                <a:off x="4324293" y="1128823"/>
                <a:ext cx="54360" cy="23760"/>
              </p14:xfrm>
            </p:contentPart>
          </mc:Choice>
          <mc:Fallback xmlns="">
            <p:pic>
              <p:nvPicPr>
                <p:cNvPr id="72" name="Ink 71">
                  <a:extLst>
                    <a:ext uri="{FF2B5EF4-FFF2-40B4-BE49-F238E27FC236}">
                      <a16:creationId xmlns:a16="http://schemas.microsoft.com/office/drawing/2014/main" id="{788ED34B-93FE-7DC2-77F0-2E72D7A14FB8}"/>
                    </a:ext>
                  </a:extLst>
                </p:cNvPr>
                <p:cNvPicPr/>
                <p:nvPr/>
              </p:nvPicPr>
              <p:blipFill>
                <a:blip r:embed="rId69"/>
                <a:stretch>
                  <a:fillRect/>
                </a:stretch>
              </p:blipFill>
              <p:spPr>
                <a:xfrm>
                  <a:off x="4315293" y="1119823"/>
                  <a:ext cx="72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Ink 72">
                  <a:extLst>
                    <a:ext uri="{FF2B5EF4-FFF2-40B4-BE49-F238E27FC236}">
                      <a16:creationId xmlns:a16="http://schemas.microsoft.com/office/drawing/2014/main" id="{AB80ADE9-8A13-B407-EF6D-51F287F55037}"/>
                    </a:ext>
                  </a:extLst>
                </p14:cNvPr>
                <p14:cNvContentPartPr/>
                <p14:nvPr/>
              </p14:nvContentPartPr>
              <p14:xfrm>
                <a:off x="4366053" y="1115863"/>
                <a:ext cx="24120" cy="24840"/>
              </p14:xfrm>
            </p:contentPart>
          </mc:Choice>
          <mc:Fallback xmlns="">
            <p:pic>
              <p:nvPicPr>
                <p:cNvPr id="73" name="Ink 72">
                  <a:extLst>
                    <a:ext uri="{FF2B5EF4-FFF2-40B4-BE49-F238E27FC236}">
                      <a16:creationId xmlns:a16="http://schemas.microsoft.com/office/drawing/2014/main" id="{AB80ADE9-8A13-B407-EF6D-51F287F55037}"/>
                    </a:ext>
                  </a:extLst>
                </p:cNvPr>
                <p:cNvPicPr/>
                <p:nvPr/>
              </p:nvPicPr>
              <p:blipFill>
                <a:blip r:embed="rId71"/>
                <a:stretch>
                  <a:fillRect/>
                </a:stretch>
              </p:blipFill>
              <p:spPr>
                <a:xfrm>
                  <a:off x="4357053" y="1107223"/>
                  <a:ext cx="41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4" name="Ink 73">
                  <a:extLst>
                    <a:ext uri="{FF2B5EF4-FFF2-40B4-BE49-F238E27FC236}">
                      <a16:creationId xmlns:a16="http://schemas.microsoft.com/office/drawing/2014/main" id="{EC185621-DCCE-1A2C-62A6-35B51B8E551A}"/>
                    </a:ext>
                  </a:extLst>
                </p14:cNvPr>
                <p14:cNvContentPartPr/>
                <p14:nvPr/>
              </p14:nvContentPartPr>
              <p14:xfrm>
                <a:off x="4435533" y="1171663"/>
                <a:ext cx="27360" cy="14400"/>
              </p14:xfrm>
            </p:contentPart>
          </mc:Choice>
          <mc:Fallback xmlns="">
            <p:pic>
              <p:nvPicPr>
                <p:cNvPr id="74" name="Ink 73">
                  <a:extLst>
                    <a:ext uri="{FF2B5EF4-FFF2-40B4-BE49-F238E27FC236}">
                      <a16:creationId xmlns:a16="http://schemas.microsoft.com/office/drawing/2014/main" id="{EC185621-DCCE-1A2C-62A6-35B51B8E551A}"/>
                    </a:ext>
                  </a:extLst>
                </p:cNvPr>
                <p:cNvPicPr/>
                <p:nvPr/>
              </p:nvPicPr>
              <p:blipFill>
                <a:blip r:embed="rId73"/>
                <a:stretch>
                  <a:fillRect/>
                </a:stretch>
              </p:blipFill>
              <p:spPr>
                <a:xfrm>
                  <a:off x="4426893" y="1162663"/>
                  <a:ext cx="45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3BBE0E27-8E53-AAE2-6F0C-4169D6335AE4}"/>
                    </a:ext>
                  </a:extLst>
                </p14:cNvPr>
                <p14:cNvContentPartPr/>
                <p14:nvPr/>
              </p14:nvContentPartPr>
              <p14:xfrm>
                <a:off x="4435893" y="1172383"/>
                <a:ext cx="18360" cy="24840"/>
              </p14:xfrm>
            </p:contentPart>
          </mc:Choice>
          <mc:Fallback xmlns="">
            <p:pic>
              <p:nvPicPr>
                <p:cNvPr id="75" name="Ink 74">
                  <a:extLst>
                    <a:ext uri="{FF2B5EF4-FFF2-40B4-BE49-F238E27FC236}">
                      <a16:creationId xmlns:a16="http://schemas.microsoft.com/office/drawing/2014/main" id="{3BBE0E27-8E53-AAE2-6F0C-4169D6335AE4}"/>
                    </a:ext>
                  </a:extLst>
                </p:cNvPr>
                <p:cNvPicPr/>
                <p:nvPr/>
              </p:nvPicPr>
              <p:blipFill>
                <a:blip r:embed="rId75"/>
                <a:stretch>
                  <a:fillRect/>
                </a:stretch>
              </p:blipFill>
              <p:spPr>
                <a:xfrm>
                  <a:off x="4427253" y="1163743"/>
                  <a:ext cx="36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BF319FE3-C643-1ABA-2EF2-3A204A100C5B}"/>
                    </a:ext>
                  </a:extLst>
                </p14:cNvPr>
                <p14:cNvContentPartPr/>
                <p14:nvPr/>
              </p14:nvContentPartPr>
              <p14:xfrm>
                <a:off x="4507893" y="1131343"/>
                <a:ext cx="48600" cy="62280"/>
              </p14:xfrm>
            </p:contentPart>
          </mc:Choice>
          <mc:Fallback xmlns="">
            <p:pic>
              <p:nvPicPr>
                <p:cNvPr id="76" name="Ink 75">
                  <a:extLst>
                    <a:ext uri="{FF2B5EF4-FFF2-40B4-BE49-F238E27FC236}">
                      <a16:creationId xmlns:a16="http://schemas.microsoft.com/office/drawing/2014/main" id="{BF319FE3-C643-1ABA-2EF2-3A204A100C5B}"/>
                    </a:ext>
                  </a:extLst>
                </p:cNvPr>
                <p:cNvPicPr/>
                <p:nvPr/>
              </p:nvPicPr>
              <p:blipFill>
                <a:blip r:embed="rId77"/>
                <a:stretch>
                  <a:fillRect/>
                </a:stretch>
              </p:blipFill>
              <p:spPr>
                <a:xfrm>
                  <a:off x="4498893" y="1122343"/>
                  <a:ext cx="662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6879D0E4-EA0B-D0F9-C4B4-727700907CAF}"/>
                    </a:ext>
                  </a:extLst>
                </p14:cNvPr>
                <p14:cNvContentPartPr/>
                <p14:nvPr/>
              </p14:nvContentPartPr>
              <p14:xfrm>
                <a:off x="4495653" y="1100383"/>
                <a:ext cx="48240" cy="18000"/>
              </p14:xfrm>
            </p:contentPart>
          </mc:Choice>
          <mc:Fallback xmlns="">
            <p:pic>
              <p:nvPicPr>
                <p:cNvPr id="77" name="Ink 76">
                  <a:extLst>
                    <a:ext uri="{FF2B5EF4-FFF2-40B4-BE49-F238E27FC236}">
                      <a16:creationId xmlns:a16="http://schemas.microsoft.com/office/drawing/2014/main" id="{6879D0E4-EA0B-D0F9-C4B4-727700907CAF}"/>
                    </a:ext>
                  </a:extLst>
                </p:cNvPr>
                <p:cNvPicPr/>
                <p:nvPr/>
              </p:nvPicPr>
              <p:blipFill>
                <a:blip r:embed="rId79"/>
                <a:stretch>
                  <a:fillRect/>
                </a:stretch>
              </p:blipFill>
              <p:spPr>
                <a:xfrm>
                  <a:off x="4486653" y="1091743"/>
                  <a:ext cx="65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Ink 77">
                  <a:extLst>
                    <a:ext uri="{FF2B5EF4-FFF2-40B4-BE49-F238E27FC236}">
                      <a16:creationId xmlns:a16="http://schemas.microsoft.com/office/drawing/2014/main" id="{CD483BFB-CDE4-FA23-2265-B795DE89F064}"/>
                    </a:ext>
                  </a:extLst>
                </p14:cNvPr>
                <p14:cNvContentPartPr/>
                <p14:nvPr/>
              </p14:nvContentPartPr>
              <p14:xfrm>
                <a:off x="4534533" y="1089223"/>
                <a:ext cx="26280" cy="30240"/>
              </p14:xfrm>
            </p:contentPart>
          </mc:Choice>
          <mc:Fallback xmlns="">
            <p:pic>
              <p:nvPicPr>
                <p:cNvPr id="78" name="Ink 77">
                  <a:extLst>
                    <a:ext uri="{FF2B5EF4-FFF2-40B4-BE49-F238E27FC236}">
                      <a16:creationId xmlns:a16="http://schemas.microsoft.com/office/drawing/2014/main" id="{CD483BFB-CDE4-FA23-2265-B795DE89F064}"/>
                    </a:ext>
                  </a:extLst>
                </p:cNvPr>
                <p:cNvPicPr/>
                <p:nvPr/>
              </p:nvPicPr>
              <p:blipFill>
                <a:blip r:embed="rId81"/>
                <a:stretch>
                  <a:fillRect/>
                </a:stretch>
              </p:blipFill>
              <p:spPr>
                <a:xfrm>
                  <a:off x="4525533" y="1080223"/>
                  <a:ext cx="43920" cy="47880"/>
                </a:xfrm>
                <a:prstGeom prst="rect">
                  <a:avLst/>
                </a:prstGeom>
              </p:spPr>
            </p:pic>
          </mc:Fallback>
        </mc:AlternateContent>
      </p:grpSp>
    </p:spTree>
    <p:extLst>
      <p:ext uri="{BB962C8B-B14F-4D97-AF65-F5344CB8AC3E}">
        <p14:creationId xmlns:p14="http://schemas.microsoft.com/office/powerpoint/2010/main" val="225373323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56"/>
          <p:cNvGrpSpPr/>
          <p:nvPr/>
        </p:nvGrpSpPr>
        <p:grpSpPr>
          <a:xfrm>
            <a:off x="1409695" y="1889177"/>
            <a:ext cx="2826448" cy="2155522"/>
            <a:chOff x="5614975" y="2571738"/>
            <a:chExt cx="2725075" cy="2078413"/>
          </a:xfrm>
        </p:grpSpPr>
        <p:grpSp>
          <p:nvGrpSpPr>
            <p:cNvPr id="1442" name="Google Shape;1442;p56"/>
            <p:cNvGrpSpPr/>
            <p:nvPr/>
          </p:nvGrpSpPr>
          <p:grpSpPr>
            <a:xfrm>
              <a:off x="8301900" y="2571738"/>
              <a:ext cx="38150" cy="1997125"/>
              <a:chOff x="8301900" y="2571738"/>
              <a:chExt cx="38150" cy="1997125"/>
            </a:xfrm>
          </p:grpSpPr>
          <p:sp>
            <p:nvSpPr>
              <p:cNvPr id="1443" name="Google Shape;1443;p56"/>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6"/>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6"/>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6"/>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6"/>
            <p:cNvGrpSpPr/>
            <p:nvPr/>
          </p:nvGrpSpPr>
          <p:grpSpPr>
            <a:xfrm>
              <a:off x="5614975" y="4609225"/>
              <a:ext cx="2597125" cy="40925"/>
              <a:chOff x="5614975" y="4609225"/>
              <a:chExt cx="2597125" cy="40925"/>
            </a:xfrm>
          </p:grpSpPr>
          <p:sp>
            <p:nvSpPr>
              <p:cNvPr id="1456" name="Google Shape;1456;p56"/>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6"/>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6"/>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8" name="Google Shape;1468;p56"/>
          <p:cNvGrpSpPr/>
          <p:nvPr/>
        </p:nvGrpSpPr>
        <p:grpSpPr>
          <a:xfrm>
            <a:off x="2446854" y="1394778"/>
            <a:ext cx="250098" cy="250098"/>
            <a:chOff x="3023950" y="3689950"/>
            <a:chExt cx="316100" cy="316100"/>
          </a:xfrm>
        </p:grpSpPr>
        <p:sp>
          <p:nvSpPr>
            <p:cNvPr id="1469" name="Google Shape;1469;p56"/>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56">
            <a:hlinkClick r:id="" action="ppaction://hlinkshowjump?jump=previousslide"/>
          </p:cNvPr>
          <p:cNvSpPr/>
          <p:nvPr/>
        </p:nvSpPr>
        <p:spPr>
          <a:xfrm rot="2700000">
            <a:off x="242640" y="19519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a:hlinkClick r:id="" action="ppaction://noaction"/>
          </p:cNvPr>
          <p:cNvSpPr/>
          <p:nvPr/>
        </p:nvSpPr>
        <p:spPr>
          <a:xfrm>
            <a:off x="194250" y="2619642"/>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 action="ppaction://noaction">
                  <a:extLst>
                    <a:ext uri="{A12FA001-AC4F-418D-AE19-62706E023703}">
                      <ahyp:hlinkClr xmlns:ahyp="http://schemas.microsoft.com/office/drawing/2018/hyperlinkcolor" val="tx"/>
                    </a:ext>
                  </a:extLst>
                </a:hlinkClick>
              </a:rPr>
              <a:t>1</a:t>
            </a:r>
            <a:endParaRPr sz="2500">
              <a:solidFill>
                <a:schemeClr val="lt1"/>
              </a:solidFill>
              <a:latin typeface="Teko"/>
              <a:ea typeface="Teko"/>
              <a:cs typeface="Teko"/>
              <a:sym typeface="Teko"/>
            </a:endParaRPr>
          </a:p>
        </p:txBody>
      </p:sp>
      <p:sp>
        <p:nvSpPr>
          <p:cNvPr id="1474" name="Google Shape;1474;p56">
            <a:hlinkClick r:id="" action="ppaction://noaction"/>
          </p:cNvPr>
          <p:cNvSpPr/>
          <p:nvPr/>
        </p:nvSpPr>
        <p:spPr>
          <a:xfrm>
            <a:off x="190588" y="2161967"/>
            <a:ext cx="335100" cy="342600"/>
          </a:xfrm>
          <a:prstGeom prst="frame">
            <a:avLst>
              <a:gd name="adj1" fmla="val 6852"/>
            </a:avLst>
          </a:prstGeom>
          <a:gradFill>
            <a:gsLst>
              <a:gs pos="0">
                <a:srgbClr val="B45F06"/>
              </a:gs>
              <a:gs pos="100000">
                <a:srgbClr val="F1C23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uFill>
                  <a:noFill/>
                </a:uFill>
                <a:latin typeface="Teko"/>
                <a:ea typeface="Teko"/>
                <a:cs typeface="Teko"/>
                <a:sym typeface="Teko"/>
                <a:hlinkClick r:id="" action="ppaction://noaction">
                  <a:extLst>
                    <a:ext uri="{A12FA001-AC4F-418D-AE19-62706E023703}">
                      <ahyp:hlinkClr xmlns:ahyp="http://schemas.microsoft.com/office/drawing/2018/hyperlinkcolor" val="tx"/>
                    </a:ext>
                  </a:extLst>
                </a:hlinkClick>
              </a:rPr>
              <a:t>T</a:t>
            </a:r>
            <a:endParaRPr sz="2500">
              <a:solidFill>
                <a:schemeClr val="lt1"/>
              </a:solidFill>
              <a:latin typeface="Teko"/>
              <a:ea typeface="Teko"/>
              <a:cs typeface="Teko"/>
              <a:sym typeface="Teko"/>
            </a:endParaRPr>
          </a:p>
        </p:txBody>
      </p:sp>
      <p:sp>
        <p:nvSpPr>
          <p:cNvPr id="1475" name="Google Shape;1475;p56">
            <a:hlinkClick r:id="" action="ppaction://hlinkshowjump?jump=nextslide"/>
          </p:cNvPr>
          <p:cNvSpPr/>
          <p:nvPr/>
        </p:nvSpPr>
        <p:spPr>
          <a:xfrm rot="-8100000">
            <a:off x="242640" y="2957803"/>
            <a:ext cx="233770" cy="233770"/>
          </a:xfrm>
          <a:prstGeom prst="halfFrame">
            <a:avLst>
              <a:gd name="adj1" fmla="val 11354"/>
              <a:gd name="adj2" fmla="val 10736"/>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6"/>
          <p:cNvGrpSpPr/>
          <p:nvPr/>
        </p:nvGrpSpPr>
        <p:grpSpPr>
          <a:xfrm>
            <a:off x="494824" y="898789"/>
            <a:ext cx="985734" cy="987821"/>
            <a:chOff x="5018800" y="985325"/>
            <a:chExt cx="330650" cy="331350"/>
          </a:xfrm>
        </p:grpSpPr>
        <p:sp>
          <p:nvSpPr>
            <p:cNvPr id="1477" name="Google Shape;1477;p56"/>
            <p:cNvSpPr/>
            <p:nvPr/>
          </p:nvSpPr>
          <p:spPr>
            <a:xfrm>
              <a:off x="5187250" y="985325"/>
              <a:ext cx="1400" cy="10425"/>
            </a:xfrm>
            <a:custGeom>
              <a:avLst/>
              <a:gdLst/>
              <a:ahLst/>
              <a:cxnLst/>
              <a:rect l="l" t="t" r="r" b="b"/>
              <a:pathLst>
                <a:path w="56" h="417" extrusionOk="0">
                  <a:moveTo>
                    <a:pt x="0" y="0"/>
                  </a:moveTo>
                  <a:lnTo>
                    <a:pt x="0"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5292600" y="1031075"/>
              <a:ext cx="8350" cy="7650"/>
            </a:xfrm>
            <a:custGeom>
              <a:avLst/>
              <a:gdLst/>
              <a:ahLst/>
              <a:cxnLst/>
              <a:rect l="l" t="t" r="r" b="b"/>
              <a:pathLst>
                <a:path w="334" h="306" extrusionOk="0">
                  <a:moveTo>
                    <a:pt x="278" y="0"/>
                  </a:moveTo>
                  <a:lnTo>
                    <a:pt x="0" y="277"/>
                  </a:lnTo>
                  <a:lnTo>
                    <a:pt x="28" y="305"/>
                  </a:lnTo>
                  <a:lnTo>
                    <a:pt x="333" y="28"/>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5295375" y="1034525"/>
              <a:ext cx="8325" cy="7650"/>
            </a:xfrm>
            <a:custGeom>
              <a:avLst/>
              <a:gdLst/>
              <a:ahLst/>
              <a:cxnLst/>
              <a:rect l="l" t="t" r="r" b="b"/>
              <a:pathLst>
                <a:path w="333" h="306" extrusionOk="0">
                  <a:moveTo>
                    <a:pt x="305" y="1"/>
                  </a:moveTo>
                  <a:lnTo>
                    <a:pt x="0" y="278"/>
                  </a:lnTo>
                  <a:lnTo>
                    <a:pt x="56" y="306"/>
                  </a:lnTo>
                  <a:lnTo>
                    <a:pt x="333" y="28"/>
                  </a:lnTo>
                  <a:lnTo>
                    <a:pt x="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5298825" y="1038000"/>
              <a:ext cx="8350" cy="7650"/>
            </a:xfrm>
            <a:custGeom>
              <a:avLst/>
              <a:gdLst/>
              <a:ahLst/>
              <a:cxnLst/>
              <a:rect l="l" t="t" r="r" b="b"/>
              <a:pathLst>
                <a:path w="334" h="306" extrusionOk="0">
                  <a:moveTo>
                    <a:pt x="306" y="0"/>
                  </a:moveTo>
                  <a:lnTo>
                    <a:pt x="1" y="278"/>
                  </a:lnTo>
                  <a:lnTo>
                    <a:pt x="29" y="305"/>
                  </a:lnTo>
                  <a:lnTo>
                    <a:pt x="334" y="28"/>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5339725" y="1148200"/>
              <a:ext cx="9725" cy="9725"/>
            </a:xfrm>
            <a:custGeom>
              <a:avLst/>
              <a:gdLst/>
              <a:ahLst/>
              <a:cxnLst/>
              <a:rect l="l" t="t" r="r" b="b"/>
              <a:pathLst>
                <a:path w="389" h="389" extrusionOk="0">
                  <a:moveTo>
                    <a:pt x="389" y="1"/>
                  </a:moveTo>
                  <a:lnTo>
                    <a:pt x="1" y="139"/>
                  </a:lnTo>
                  <a:lnTo>
                    <a:pt x="1" y="223"/>
                  </a:lnTo>
                  <a:lnTo>
                    <a:pt x="389" y="389"/>
                  </a:lnTo>
                  <a:lnTo>
                    <a:pt x="389" y="333"/>
                  </a:lnTo>
                  <a:lnTo>
                    <a:pt x="56" y="195"/>
                  </a:lnTo>
                  <a:lnTo>
                    <a:pt x="389" y="56"/>
                  </a:lnTo>
                  <a:lnTo>
                    <a:pt x="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5296050" y="1257725"/>
              <a:ext cx="11125" cy="11100"/>
            </a:xfrm>
            <a:custGeom>
              <a:avLst/>
              <a:gdLst/>
              <a:ahLst/>
              <a:cxnLst/>
              <a:rect l="l" t="t" r="r" b="b"/>
              <a:pathLst>
                <a:path w="445" h="444" extrusionOk="0">
                  <a:moveTo>
                    <a:pt x="56" y="0"/>
                  </a:moveTo>
                  <a:lnTo>
                    <a:pt x="1" y="56"/>
                  </a:lnTo>
                  <a:lnTo>
                    <a:pt x="167" y="444"/>
                  </a:lnTo>
                  <a:lnTo>
                    <a:pt x="223" y="416"/>
                  </a:lnTo>
                  <a:lnTo>
                    <a:pt x="56" y="84"/>
                  </a:lnTo>
                  <a:lnTo>
                    <a:pt x="389" y="222"/>
                  </a:lnTo>
                  <a:lnTo>
                    <a:pt x="445" y="194"/>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5290525" y="1263275"/>
              <a:ext cx="8325" cy="8325"/>
            </a:xfrm>
            <a:custGeom>
              <a:avLst/>
              <a:gdLst/>
              <a:ahLst/>
              <a:cxnLst/>
              <a:rect l="l" t="t" r="r" b="b"/>
              <a:pathLst>
                <a:path w="333" h="333" extrusionOk="0">
                  <a:moveTo>
                    <a:pt x="56" y="0"/>
                  </a:moveTo>
                  <a:lnTo>
                    <a:pt x="0" y="28"/>
                  </a:lnTo>
                  <a:lnTo>
                    <a:pt x="277" y="333"/>
                  </a:lnTo>
                  <a:lnTo>
                    <a:pt x="333" y="27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5287750" y="1266050"/>
              <a:ext cx="7650" cy="8325"/>
            </a:xfrm>
            <a:custGeom>
              <a:avLst/>
              <a:gdLst/>
              <a:ahLst/>
              <a:cxnLst/>
              <a:rect l="l" t="t" r="r" b="b"/>
              <a:pathLst>
                <a:path w="306" h="333" extrusionOk="0">
                  <a:moveTo>
                    <a:pt x="28" y="0"/>
                  </a:moveTo>
                  <a:lnTo>
                    <a:pt x="0" y="56"/>
                  </a:lnTo>
                  <a:lnTo>
                    <a:pt x="278" y="333"/>
                  </a:lnTo>
                  <a:lnTo>
                    <a:pt x="305" y="30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5190700" y="1306250"/>
              <a:ext cx="1425" cy="10425"/>
            </a:xfrm>
            <a:custGeom>
              <a:avLst/>
              <a:gdLst/>
              <a:ahLst/>
              <a:cxnLst/>
              <a:rect l="l" t="t" r="r" b="b"/>
              <a:pathLst>
                <a:path w="57" h="417" extrusionOk="0">
                  <a:moveTo>
                    <a:pt x="1" y="0"/>
                  </a:moveTo>
                  <a:lnTo>
                    <a:pt x="1"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6"/>
            <p:cNvSpPr/>
            <p:nvPr/>
          </p:nvSpPr>
          <p:spPr>
            <a:xfrm>
              <a:off x="5179625" y="1306250"/>
              <a:ext cx="9025" cy="10425"/>
            </a:xfrm>
            <a:custGeom>
              <a:avLst/>
              <a:gdLst/>
              <a:ahLst/>
              <a:cxnLst/>
              <a:rect l="l" t="t" r="r" b="b"/>
              <a:pathLst>
                <a:path w="361" h="417" extrusionOk="0">
                  <a:moveTo>
                    <a:pt x="0" y="0"/>
                  </a:moveTo>
                  <a:lnTo>
                    <a:pt x="139" y="194"/>
                  </a:lnTo>
                  <a:lnTo>
                    <a:pt x="0" y="388"/>
                  </a:lnTo>
                  <a:lnTo>
                    <a:pt x="56" y="388"/>
                  </a:lnTo>
                  <a:lnTo>
                    <a:pt x="166" y="250"/>
                  </a:lnTo>
                  <a:lnTo>
                    <a:pt x="277" y="416"/>
                  </a:lnTo>
                  <a:lnTo>
                    <a:pt x="333" y="416"/>
                  </a:lnTo>
                  <a:lnTo>
                    <a:pt x="194" y="222"/>
                  </a:lnTo>
                  <a:lnTo>
                    <a:pt x="361" y="0"/>
                  </a:lnTo>
                  <a:lnTo>
                    <a:pt x="305" y="0"/>
                  </a:lnTo>
                  <a:lnTo>
                    <a:pt x="166" y="16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6"/>
            <p:cNvSpPr/>
            <p:nvPr/>
          </p:nvSpPr>
          <p:spPr>
            <a:xfrm>
              <a:off x="5066625" y="1259800"/>
              <a:ext cx="13200" cy="12500"/>
            </a:xfrm>
            <a:custGeom>
              <a:avLst/>
              <a:gdLst/>
              <a:ahLst/>
              <a:cxnLst/>
              <a:rect l="l" t="t" r="r" b="b"/>
              <a:pathLst>
                <a:path w="528" h="500" extrusionOk="0">
                  <a:moveTo>
                    <a:pt x="306" y="1"/>
                  </a:moveTo>
                  <a:lnTo>
                    <a:pt x="250" y="222"/>
                  </a:lnTo>
                  <a:lnTo>
                    <a:pt x="1" y="278"/>
                  </a:lnTo>
                  <a:lnTo>
                    <a:pt x="56" y="306"/>
                  </a:lnTo>
                  <a:lnTo>
                    <a:pt x="223" y="278"/>
                  </a:lnTo>
                  <a:lnTo>
                    <a:pt x="195" y="472"/>
                  </a:lnTo>
                  <a:lnTo>
                    <a:pt x="223" y="500"/>
                  </a:lnTo>
                  <a:lnTo>
                    <a:pt x="278" y="278"/>
                  </a:lnTo>
                  <a:lnTo>
                    <a:pt x="528" y="250"/>
                  </a:lnTo>
                  <a:lnTo>
                    <a:pt x="500" y="195"/>
                  </a:lnTo>
                  <a:lnTo>
                    <a:pt x="278" y="222"/>
                  </a:lnTo>
                  <a:lnTo>
                    <a:pt x="278" y="222"/>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6"/>
            <p:cNvSpPr/>
            <p:nvPr/>
          </p:nvSpPr>
          <p:spPr>
            <a:xfrm>
              <a:off x="5063850" y="1257025"/>
              <a:ext cx="8350" cy="7650"/>
            </a:xfrm>
            <a:custGeom>
              <a:avLst/>
              <a:gdLst/>
              <a:ahLst/>
              <a:cxnLst/>
              <a:rect l="l" t="t" r="r" b="b"/>
              <a:pathLst>
                <a:path w="334" h="306" extrusionOk="0">
                  <a:moveTo>
                    <a:pt x="306" y="1"/>
                  </a:moveTo>
                  <a:lnTo>
                    <a:pt x="1" y="278"/>
                  </a:lnTo>
                  <a:lnTo>
                    <a:pt x="56" y="306"/>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6"/>
            <p:cNvSpPr/>
            <p:nvPr/>
          </p:nvSpPr>
          <p:spPr>
            <a:xfrm>
              <a:off x="5018800" y="1153750"/>
              <a:ext cx="10425" cy="8350"/>
            </a:xfrm>
            <a:custGeom>
              <a:avLst/>
              <a:gdLst/>
              <a:ahLst/>
              <a:cxnLst/>
              <a:rect l="l" t="t" r="r" b="b"/>
              <a:pathLst>
                <a:path w="417" h="334" extrusionOk="0">
                  <a:moveTo>
                    <a:pt x="1" y="1"/>
                  </a:moveTo>
                  <a:lnTo>
                    <a:pt x="1" y="56"/>
                  </a:lnTo>
                  <a:lnTo>
                    <a:pt x="167" y="167"/>
                  </a:lnTo>
                  <a:lnTo>
                    <a:pt x="1" y="250"/>
                  </a:lnTo>
                  <a:lnTo>
                    <a:pt x="1" y="333"/>
                  </a:lnTo>
                  <a:lnTo>
                    <a:pt x="195" y="195"/>
                  </a:lnTo>
                  <a:lnTo>
                    <a:pt x="417" y="333"/>
                  </a:lnTo>
                  <a:lnTo>
                    <a:pt x="417" y="278"/>
                  </a:lnTo>
                  <a:lnTo>
                    <a:pt x="223" y="167"/>
                  </a:lnTo>
                  <a:lnTo>
                    <a:pt x="417" y="56"/>
                  </a:lnTo>
                  <a:lnTo>
                    <a:pt x="417" y="1"/>
                  </a:lnTo>
                  <a:lnTo>
                    <a:pt x="195" y="1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5018800" y="1149600"/>
              <a:ext cx="10425" cy="1400"/>
            </a:xfrm>
            <a:custGeom>
              <a:avLst/>
              <a:gdLst/>
              <a:ahLst/>
              <a:cxnLst/>
              <a:rect l="l" t="t" r="r" b="b"/>
              <a:pathLst>
                <a:path w="417" h="56" extrusionOk="0">
                  <a:moveTo>
                    <a:pt x="1" y="0"/>
                  </a:moveTo>
                  <a:lnTo>
                    <a:pt x="1" y="56"/>
                  </a:lnTo>
                  <a:lnTo>
                    <a:pt x="417" y="5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6"/>
            <p:cNvSpPr/>
            <p:nvPr/>
          </p:nvSpPr>
          <p:spPr>
            <a:xfrm>
              <a:off x="5018800" y="114542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5018800" y="114057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5063850" y="1033825"/>
              <a:ext cx="12500" cy="13200"/>
            </a:xfrm>
            <a:custGeom>
              <a:avLst/>
              <a:gdLst/>
              <a:ahLst/>
              <a:cxnLst/>
              <a:rect l="l" t="t" r="r" b="b"/>
              <a:pathLst>
                <a:path w="500" h="528" extrusionOk="0">
                  <a:moveTo>
                    <a:pt x="223" y="1"/>
                  </a:moveTo>
                  <a:lnTo>
                    <a:pt x="195" y="29"/>
                  </a:lnTo>
                  <a:lnTo>
                    <a:pt x="195" y="223"/>
                  </a:lnTo>
                  <a:lnTo>
                    <a:pt x="29" y="167"/>
                  </a:lnTo>
                  <a:lnTo>
                    <a:pt x="1" y="195"/>
                  </a:lnTo>
                  <a:lnTo>
                    <a:pt x="223" y="251"/>
                  </a:lnTo>
                  <a:lnTo>
                    <a:pt x="250" y="528"/>
                  </a:lnTo>
                  <a:lnTo>
                    <a:pt x="278" y="472"/>
                  </a:lnTo>
                  <a:lnTo>
                    <a:pt x="250" y="278"/>
                  </a:lnTo>
                  <a:lnTo>
                    <a:pt x="472" y="334"/>
                  </a:lnTo>
                  <a:lnTo>
                    <a:pt x="500" y="278"/>
                  </a:lnTo>
                  <a:lnTo>
                    <a:pt x="250" y="223"/>
                  </a:lnTo>
                  <a:lnTo>
                    <a:pt x="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6"/>
            <p:cNvSpPr/>
            <p:nvPr/>
          </p:nvSpPr>
          <p:spPr>
            <a:xfrm>
              <a:off x="5069400" y="1027600"/>
              <a:ext cx="11125" cy="11125"/>
            </a:xfrm>
            <a:custGeom>
              <a:avLst/>
              <a:gdLst/>
              <a:ahLst/>
              <a:cxnLst/>
              <a:rect l="l" t="t" r="r" b="b"/>
              <a:pathLst>
                <a:path w="445" h="445" extrusionOk="0">
                  <a:moveTo>
                    <a:pt x="278" y="0"/>
                  </a:moveTo>
                  <a:lnTo>
                    <a:pt x="223" y="28"/>
                  </a:lnTo>
                  <a:lnTo>
                    <a:pt x="361" y="389"/>
                  </a:lnTo>
                  <a:lnTo>
                    <a:pt x="56" y="222"/>
                  </a:lnTo>
                  <a:lnTo>
                    <a:pt x="1" y="250"/>
                  </a:lnTo>
                  <a:lnTo>
                    <a:pt x="389" y="444"/>
                  </a:lnTo>
                  <a:lnTo>
                    <a:pt x="444" y="416"/>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6"/>
            <p:cNvSpPr/>
            <p:nvPr/>
          </p:nvSpPr>
          <p:spPr>
            <a:xfrm>
              <a:off x="5037525" y="1004025"/>
              <a:ext cx="297375" cy="297400"/>
            </a:xfrm>
            <a:custGeom>
              <a:avLst/>
              <a:gdLst/>
              <a:ahLst/>
              <a:cxnLst/>
              <a:rect l="l" t="t" r="r" b="b"/>
              <a:pathLst>
                <a:path w="11895" h="11896" fill="none" extrusionOk="0">
                  <a:moveTo>
                    <a:pt x="9760" y="2108"/>
                  </a:moveTo>
                  <a:cubicBezTo>
                    <a:pt x="11895" y="4215"/>
                    <a:pt x="11895" y="7653"/>
                    <a:pt x="9760" y="9760"/>
                  </a:cubicBezTo>
                  <a:cubicBezTo>
                    <a:pt x="7653" y="11895"/>
                    <a:pt x="4215" y="11895"/>
                    <a:pt x="2108" y="9760"/>
                  </a:cubicBezTo>
                  <a:cubicBezTo>
                    <a:pt x="0" y="7653"/>
                    <a:pt x="0" y="4215"/>
                    <a:pt x="2108" y="2108"/>
                  </a:cubicBezTo>
                  <a:cubicBezTo>
                    <a:pt x="4215" y="1"/>
                    <a:pt x="7653" y="1"/>
                    <a:pt x="9760" y="21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6"/>
            <p:cNvSpPr/>
            <p:nvPr/>
          </p:nvSpPr>
          <p:spPr>
            <a:xfrm>
              <a:off x="5172000" y="1152375"/>
              <a:ext cx="28425" cy="25"/>
            </a:xfrm>
            <a:custGeom>
              <a:avLst/>
              <a:gdLst/>
              <a:ahLst/>
              <a:cxnLst/>
              <a:rect l="l" t="t" r="r" b="b"/>
              <a:pathLst>
                <a:path w="1137" h="1" fill="none" extrusionOk="0">
                  <a:moveTo>
                    <a:pt x="0" y="0"/>
                  </a:moveTo>
                  <a:lnTo>
                    <a:pt x="113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5185850" y="1138500"/>
              <a:ext cx="25" cy="28450"/>
            </a:xfrm>
            <a:custGeom>
              <a:avLst/>
              <a:gdLst/>
              <a:ahLst/>
              <a:cxnLst/>
              <a:rect l="l" t="t" r="r" b="b"/>
              <a:pathLst>
                <a:path w="1" h="1138" fill="none" extrusionOk="0">
                  <a:moveTo>
                    <a:pt x="1" y="1137"/>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5185850" y="1008200"/>
              <a:ext cx="25" cy="16650"/>
            </a:xfrm>
            <a:custGeom>
              <a:avLst/>
              <a:gdLst/>
              <a:ahLst/>
              <a:cxnLst/>
              <a:rect l="l" t="t" r="r" b="b"/>
              <a:pathLst>
                <a:path w="1" h="666" fill="none" extrusionOk="0">
                  <a:moveTo>
                    <a:pt x="1" y="666"/>
                  </a:moveTo>
                  <a:lnTo>
                    <a:pt x="1"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5185850" y="1279900"/>
              <a:ext cx="25" cy="16650"/>
            </a:xfrm>
            <a:custGeom>
              <a:avLst/>
              <a:gdLst/>
              <a:ahLst/>
              <a:cxnLst/>
              <a:rect l="l" t="t" r="r" b="b"/>
              <a:pathLst>
                <a:path w="1" h="666" fill="none" extrusionOk="0">
                  <a:moveTo>
                    <a:pt x="1" y="666"/>
                  </a:moveTo>
                  <a:lnTo>
                    <a:pt x="1" y="1"/>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6"/>
            <p:cNvSpPr/>
            <p:nvPr/>
          </p:nvSpPr>
          <p:spPr>
            <a:xfrm>
              <a:off x="5313400" y="1152375"/>
              <a:ext cx="15950" cy="25"/>
            </a:xfrm>
            <a:custGeom>
              <a:avLst/>
              <a:gdLst/>
              <a:ahLst/>
              <a:cxnLst/>
              <a:rect l="l" t="t" r="r" b="b"/>
              <a:pathLst>
                <a:path w="638"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6"/>
            <p:cNvSpPr/>
            <p:nvPr/>
          </p:nvSpPr>
          <p:spPr>
            <a:xfrm>
              <a:off x="5042375" y="1152375"/>
              <a:ext cx="15975" cy="25"/>
            </a:xfrm>
            <a:custGeom>
              <a:avLst/>
              <a:gdLst/>
              <a:ahLst/>
              <a:cxnLst/>
              <a:rect l="l" t="t" r="r" b="b"/>
              <a:pathLst>
                <a:path w="639"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5126250" y="1096225"/>
              <a:ext cx="13200" cy="105375"/>
            </a:xfrm>
            <a:custGeom>
              <a:avLst/>
              <a:gdLst/>
              <a:ahLst/>
              <a:cxnLst/>
              <a:rect l="l" t="t" r="r" b="b"/>
              <a:pathLst>
                <a:path w="528" h="4215" fill="none" extrusionOk="0">
                  <a:moveTo>
                    <a:pt x="527" y="0"/>
                  </a:moveTo>
                  <a:lnTo>
                    <a:pt x="0" y="4215"/>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5137325" y="1097600"/>
              <a:ext cx="106075" cy="25"/>
            </a:xfrm>
            <a:custGeom>
              <a:avLst/>
              <a:gdLst/>
              <a:ahLst/>
              <a:cxnLst/>
              <a:rect l="l" t="t" r="r" b="b"/>
              <a:pathLst>
                <a:path w="4243" h="1" fill="none" extrusionOk="0">
                  <a:moveTo>
                    <a:pt x="4243" y="1"/>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5122075" y="1198800"/>
              <a:ext cx="110925" cy="35375"/>
            </a:xfrm>
            <a:custGeom>
              <a:avLst/>
              <a:gdLst/>
              <a:ahLst/>
              <a:cxnLst/>
              <a:rect l="l" t="t" r="r" b="b"/>
              <a:pathLst>
                <a:path w="4437" h="1415" fill="none" extrusionOk="0">
                  <a:moveTo>
                    <a:pt x="4437" y="1415"/>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5126250" y="1085825"/>
              <a:ext cx="23575" cy="20625"/>
            </a:xfrm>
            <a:custGeom>
              <a:avLst/>
              <a:gdLst/>
              <a:ahLst/>
              <a:cxnLst/>
              <a:rect l="l" t="t" r="r" b="b"/>
              <a:pathLst>
                <a:path w="943" h="825" extrusionOk="0">
                  <a:moveTo>
                    <a:pt x="527" y="0"/>
                  </a:moveTo>
                  <a:cubicBezTo>
                    <a:pt x="167" y="0"/>
                    <a:pt x="0" y="444"/>
                    <a:pt x="250" y="694"/>
                  </a:cubicBezTo>
                  <a:cubicBezTo>
                    <a:pt x="332" y="785"/>
                    <a:pt x="435" y="825"/>
                    <a:pt x="537" y="825"/>
                  </a:cubicBezTo>
                  <a:cubicBezTo>
                    <a:pt x="743" y="825"/>
                    <a:pt x="943" y="658"/>
                    <a:pt x="943" y="416"/>
                  </a:cubicBezTo>
                  <a:cubicBezTo>
                    <a:pt x="943" y="194"/>
                    <a:pt x="77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5228125" y="1085825"/>
              <a:ext cx="23600" cy="20625"/>
            </a:xfrm>
            <a:custGeom>
              <a:avLst/>
              <a:gdLst/>
              <a:ahLst/>
              <a:cxnLst/>
              <a:rect l="l" t="t" r="r" b="b"/>
              <a:pathLst>
                <a:path w="944" h="825" extrusionOk="0">
                  <a:moveTo>
                    <a:pt x="555" y="0"/>
                  </a:moveTo>
                  <a:cubicBezTo>
                    <a:pt x="195" y="0"/>
                    <a:pt x="1" y="444"/>
                    <a:pt x="250" y="694"/>
                  </a:cubicBezTo>
                  <a:cubicBezTo>
                    <a:pt x="342" y="785"/>
                    <a:pt x="448" y="825"/>
                    <a:pt x="550" y="825"/>
                  </a:cubicBezTo>
                  <a:cubicBezTo>
                    <a:pt x="756" y="825"/>
                    <a:pt x="944" y="658"/>
                    <a:pt x="944" y="416"/>
                  </a:cubicBezTo>
                  <a:cubicBezTo>
                    <a:pt x="944" y="194"/>
                    <a:pt x="777"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5222800" y="1224175"/>
              <a:ext cx="22000" cy="20400"/>
            </a:xfrm>
            <a:custGeom>
              <a:avLst/>
              <a:gdLst/>
              <a:ahLst/>
              <a:cxnLst/>
              <a:rect l="l" t="t" r="r" b="b"/>
              <a:pathLst>
                <a:path w="880" h="816" extrusionOk="0">
                  <a:moveTo>
                    <a:pt x="421" y="1"/>
                  </a:moveTo>
                  <a:cubicBezTo>
                    <a:pt x="203" y="1"/>
                    <a:pt x="0" y="172"/>
                    <a:pt x="20" y="427"/>
                  </a:cubicBezTo>
                  <a:cubicBezTo>
                    <a:pt x="38" y="663"/>
                    <a:pt x="234" y="816"/>
                    <a:pt x="437" y="816"/>
                  </a:cubicBezTo>
                  <a:cubicBezTo>
                    <a:pt x="545" y="816"/>
                    <a:pt x="654" y="773"/>
                    <a:pt x="741" y="677"/>
                  </a:cubicBezTo>
                  <a:cubicBezTo>
                    <a:pt x="879" y="511"/>
                    <a:pt x="852" y="233"/>
                    <a:pt x="685" y="95"/>
                  </a:cubicBezTo>
                  <a:cubicBezTo>
                    <a:pt x="604" y="30"/>
                    <a:pt x="511"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5113250" y="1191150"/>
              <a:ext cx="23425" cy="20350"/>
            </a:xfrm>
            <a:custGeom>
              <a:avLst/>
              <a:gdLst/>
              <a:ahLst/>
              <a:cxnLst/>
              <a:rect l="l" t="t" r="r" b="b"/>
              <a:pathLst>
                <a:path w="937" h="814" extrusionOk="0">
                  <a:moveTo>
                    <a:pt x="516" y="0"/>
                  </a:moveTo>
                  <a:cubicBezTo>
                    <a:pt x="176" y="0"/>
                    <a:pt x="1" y="426"/>
                    <a:pt x="243" y="695"/>
                  </a:cubicBezTo>
                  <a:cubicBezTo>
                    <a:pt x="325" y="777"/>
                    <a:pt x="428" y="814"/>
                    <a:pt x="529" y="814"/>
                  </a:cubicBezTo>
                  <a:cubicBezTo>
                    <a:pt x="736" y="814"/>
                    <a:pt x="936" y="659"/>
                    <a:pt x="936" y="418"/>
                  </a:cubicBezTo>
                  <a:cubicBezTo>
                    <a:pt x="936" y="196"/>
                    <a:pt x="770" y="2"/>
                    <a:pt x="548" y="2"/>
                  </a:cubicBezTo>
                  <a:cubicBezTo>
                    <a:pt x="537" y="1"/>
                    <a:pt x="52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56"/>
          <p:cNvSpPr txBox="1">
            <a:spLocks noGrp="1"/>
          </p:cNvSpPr>
          <p:nvPr>
            <p:ph type="title" idx="4294967295"/>
          </p:nvPr>
        </p:nvSpPr>
        <p:spPr>
          <a:xfrm>
            <a:off x="2314350" y="4044700"/>
            <a:ext cx="45153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dirty="0"/>
              <a:t>OPERATING SYSTEM - LINUX</a:t>
            </a:r>
            <a:endParaRPr dirty="0"/>
          </a:p>
        </p:txBody>
      </p:sp>
      <p:pic>
        <p:nvPicPr>
          <p:cNvPr id="1510" name="Google Shape;1510;p56"/>
          <p:cNvPicPr preferRelativeResize="0"/>
          <p:nvPr/>
        </p:nvPicPr>
        <p:blipFill>
          <a:blip r:embed="rId3">
            <a:alphaModFix/>
          </a:blip>
          <a:stretch>
            <a:fillRect/>
          </a:stretch>
        </p:blipFill>
        <p:spPr>
          <a:xfrm>
            <a:off x="114194" y="233250"/>
            <a:ext cx="8923026" cy="394646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grpSp>
        <p:nvGrpSpPr>
          <p:cNvPr id="1666" name="Google Shape;1666;p59"/>
          <p:cNvGrpSpPr/>
          <p:nvPr/>
        </p:nvGrpSpPr>
        <p:grpSpPr>
          <a:xfrm>
            <a:off x="1409695" y="1889177"/>
            <a:ext cx="2826448" cy="2155522"/>
            <a:chOff x="5614975" y="2571738"/>
            <a:chExt cx="2725075" cy="2078413"/>
          </a:xfrm>
        </p:grpSpPr>
        <p:grpSp>
          <p:nvGrpSpPr>
            <p:cNvPr id="1667" name="Google Shape;1667;p59"/>
            <p:cNvGrpSpPr/>
            <p:nvPr/>
          </p:nvGrpSpPr>
          <p:grpSpPr>
            <a:xfrm>
              <a:off x="8301900" y="2571738"/>
              <a:ext cx="38150" cy="1997125"/>
              <a:chOff x="8301900" y="2571738"/>
              <a:chExt cx="38150" cy="1997125"/>
            </a:xfrm>
          </p:grpSpPr>
          <p:sp>
            <p:nvSpPr>
              <p:cNvPr id="1668" name="Google Shape;1668;p59"/>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59"/>
            <p:cNvGrpSpPr/>
            <p:nvPr/>
          </p:nvGrpSpPr>
          <p:grpSpPr>
            <a:xfrm>
              <a:off x="5614975" y="4609225"/>
              <a:ext cx="2597125" cy="40925"/>
              <a:chOff x="5614975" y="4609225"/>
              <a:chExt cx="2597125" cy="40925"/>
            </a:xfrm>
          </p:grpSpPr>
          <p:sp>
            <p:nvSpPr>
              <p:cNvPr id="1681" name="Google Shape;1681;p59"/>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3" name="Google Shape;1693;p59"/>
          <p:cNvGrpSpPr/>
          <p:nvPr/>
        </p:nvGrpSpPr>
        <p:grpSpPr>
          <a:xfrm>
            <a:off x="2446854" y="1394778"/>
            <a:ext cx="250098" cy="250098"/>
            <a:chOff x="3023950" y="3689950"/>
            <a:chExt cx="316100" cy="316100"/>
          </a:xfrm>
        </p:grpSpPr>
        <p:sp>
          <p:nvSpPr>
            <p:cNvPr id="1694" name="Google Shape;1694;p59"/>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9"/>
          <p:cNvGrpSpPr/>
          <p:nvPr/>
        </p:nvGrpSpPr>
        <p:grpSpPr>
          <a:xfrm>
            <a:off x="494824" y="898789"/>
            <a:ext cx="985734" cy="987821"/>
            <a:chOff x="5018800" y="985325"/>
            <a:chExt cx="330650" cy="331350"/>
          </a:xfrm>
        </p:grpSpPr>
        <p:sp>
          <p:nvSpPr>
            <p:cNvPr id="1702" name="Google Shape;1702;p59"/>
            <p:cNvSpPr/>
            <p:nvPr/>
          </p:nvSpPr>
          <p:spPr>
            <a:xfrm>
              <a:off x="5187250" y="985325"/>
              <a:ext cx="1400" cy="10425"/>
            </a:xfrm>
            <a:custGeom>
              <a:avLst/>
              <a:gdLst/>
              <a:ahLst/>
              <a:cxnLst/>
              <a:rect l="l" t="t" r="r" b="b"/>
              <a:pathLst>
                <a:path w="56" h="417" extrusionOk="0">
                  <a:moveTo>
                    <a:pt x="0" y="0"/>
                  </a:moveTo>
                  <a:lnTo>
                    <a:pt x="0"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5292600" y="1031075"/>
              <a:ext cx="8350" cy="7650"/>
            </a:xfrm>
            <a:custGeom>
              <a:avLst/>
              <a:gdLst/>
              <a:ahLst/>
              <a:cxnLst/>
              <a:rect l="l" t="t" r="r" b="b"/>
              <a:pathLst>
                <a:path w="334" h="306" extrusionOk="0">
                  <a:moveTo>
                    <a:pt x="278" y="0"/>
                  </a:moveTo>
                  <a:lnTo>
                    <a:pt x="0" y="277"/>
                  </a:lnTo>
                  <a:lnTo>
                    <a:pt x="28" y="305"/>
                  </a:lnTo>
                  <a:lnTo>
                    <a:pt x="333" y="28"/>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5295375" y="1034525"/>
              <a:ext cx="8325" cy="7650"/>
            </a:xfrm>
            <a:custGeom>
              <a:avLst/>
              <a:gdLst/>
              <a:ahLst/>
              <a:cxnLst/>
              <a:rect l="l" t="t" r="r" b="b"/>
              <a:pathLst>
                <a:path w="333" h="306" extrusionOk="0">
                  <a:moveTo>
                    <a:pt x="305" y="1"/>
                  </a:moveTo>
                  <a:lnTo>
                    <a:pt x="0" y="278"/>
                  </a:lnTo>
                  <a:lnTo>
                    <a:pt x="56" y="306"/>
                  </a:lnTo>
                  <a:lnTo>
                    <a:pt x="333" y="28"/>
                  </a:lnTo>
                  <a:lnTo>
                    <a:pt x="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5298825" y="1038000"/>
              <a:ext cx="8350" cy="7650"/>
            </a:xfrm>
            <a:custGeom>
              <a:avLst/>
              <a:gdLst/>
              <a:ahLst/>
              <a:cxnLst/>
              <a:rect l="l" t="t" r="r" b="b"/>
              <a:pathLst>
                <a:path w="334" h="306" extrusionOk="0">
                  <a:moveTo>
                    <a:pt x="306" y="0"/>
                  </a:moveTo>
                  <a:lnTo>
                    <a:pt x="1" y="278"/>
                  </a:lnTo>
                  <a:lnTo>
                    <a:pt x="29" y="305"/>
                  </a:lnTo>
                  <a:lnTo>
                    <a:pt x="334" y="28"/>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5339725" y="1148200"/>
              <a:ext cx="9725" cy="9725"/>
            </a:xfrm>
            <a:custGeom>
              <a:avLst/>
              <a:gdLst/>
              <a:ahLst/>
              <a:cxnLst/>
              <a:rect l="l" t="t" r="r" b="b"/>
              <a:pathLst>
                <a:path w="389" h="389" extrusionOk="0">
                  <a:moveTo>
                    <a:pt x="389" y="1"/>
                  </a:moveTo>
                  <a:lnTo>
                    <a:pt x="1" y="139"/>
                  </a:lnTo>
                  <a:lnTo>
                    <a:pt x="1" y="223"/>
                  </a:lnTo>
                  <a:lnTo>
                    <a:pt x="389" y="389"/>
                  </a:lnTo>
                  <a:lnTo>
                    <a:pt x="389" y="333"/>
                  </a:lnTo>
                  <a:lnTo>
                    <a:pt x="56" y="195"/>
                  </a:lnTo>
                  <a:lnTo>
                    <a:pt x="389" y="56"/>
                  </a:lnTo>
                  <a:lnTo>
                    <a:pt x="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9"/>
            <p:cNvSpPr/>
            <p:nvPr/>
          </p:nvSpPr>
          <p:spPr>
            <a:xfrm>
              <a:off x="5296050" y="1257725"/>
              <a:ext cx="11125" cy="11100"/>
            </a:xfrm>
            <a:custGeom>
              <a:avLst/>
              <a:gdLst/>
              <a:ahLst/>
              <a:cxnLst/>
              <a:rect l="l" t="t" r="r" b="b"/>
              <a:pathLst>
                <a:path w="445" h="444" extrusionOk="0">
                  <a:moveTo>
                    <a:pt x="56" y="0"/>
                  </a:moveTo>
                  <a:lnTo>
                    <a:pt x="1" y="56"/>
                  </a:lnTo>
                  <a:lnTo>
                    <a:pt x="167" y="444"/>
                  </a:lnTo>
                  <a:lnTo>
                    <a:pt x="223" y="416"/>
                  </a:lnTo>
                  <a:lnTo>
                    <a:pt x="56" y="84"/>
                  </a:lnTo>
                  <a:lnTo>
                    <a:pt x="389" y="222"/>
                  </a:lnTo>
                  <a:lnTo>
                    <a:pt x="445" y="194"/>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5290525" y="1263275"/>
              <a:ext cx="8325" cy="8325"/>
            </a:xfrm>
            <a:custGeom>
              <a:avLst/>
              <a:gdLst/>
              <a:ahLst/>
              <a:cxnLst/>
              <a:rect l="l" t="t" r="r" b="b"/>
              <a:pathLst>
                <a:path w="333" h="333" extrusionOk="0">
                  <a:moveTo>
                    <a:pt x="56" y="0"/>
                  </a:moveTo>
                  <a:lnTo>
                    <a:pt x="0" y="28"/>
                  </a:lnTo>
                  <a:lnTo>
                    <a:pt x="277" y="333"/>
                  </a:lnTo>
                  <a:lnTo>
                    <a:pt x="333" y="27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5287750" y="1266050"/>
              <a:ext cx="7650" cy="8325"/>
            </a:xfrm>
            <a:custGeom>
              <a:avLst/>
              <a:gdLst/>
              <a:ahLst/>
              <a:cxnLst/>
              <a:rect l="l" t="t" r="r" b="b"/>
              <a:pathLst>
                <a:path w="306" h="333" extrusionOk="0">
                  <a:moveTo>
                    <a:pt x="28" y="0"/>
                  </a:moveTo>
                  <a:lnTo>
                    <a:pt x="0" y="56"/>
                  </a:lnTo>
                  <a:lnTo>
                    <a:pt x="278" y="333"/>
                  </a:lnTo>
                  <a:lnTo>
                    <a:pt x="305" y="30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a:off x="5190700" y="1306250"/>
              <a:ext cx="1425" cy="10425"/>
            </a:xfrm>
            <a:custGeom>
              <a:avLst/>
              <a:gdLst/>
              <a:ahLst/>
              <a:cxnLst/>
              <a:rect l="l" t="t" r="r" b="b"/>
              <a:pathLst>
                <a:path w="57" h="417" extrusionOk="0">
                  <a:moveTo>
                    <a:pt x="1" y="0"/>
                  </a:moveTo>
                  <a:lnTo>
                    <a:pt x="1" y="416"/>
                  </a:lnTo>
                  <a:lnTo>
                    <a:pt x="56" y="41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p:nvPr/>
          </p:nvSpPr>
          <p:spPr>
            <a:xfrm>
              <a:off x="5179625" y="1306250"/>
              <a:ext cx="9025" cy="10425"/>
            </a:xfrm>
            <a:custGeom>
              <a:avLst/>
              <a:gdLst/>
              <a:ahLst/>
              <a:cxnLst/>
              <a:rect l="l" t="t" r="r" b="b"/>
              <a:pathLst>
                <a:path w="361" h="417" extrusionOk="0">
                  <a:moveTo>
                    <a:pt x="0" y="0"/>
                  </a:moveTo>
                  <a:lnTo>
                    <a:pt x="139" y="194"/>
                  </a:lnTo>
                  <a:lnTo>
                    <a:pt x="0" y="388"/>
                  </a:lnTo>
                  <a:lnTo>
                    <a:pt x="56" y="388"/>
                  </a:lnTo>
                  <a:lnTo>
                    <a:pt x="166" y="250"/>
                  </a:lnTo>
                  <a:lnTo>
                    <a:pt x="277" y="416"/>
                  </a:lnTo>
                  <a:lnTo>
                    <a:pt x="333" y="416"/>
                  </a:lnTo>
                  <a:lnTo>
                    <a:pt x="194" y="222"/>
                  </a:lnTo>
                  <a:lnTo>
                    <a:pt x="361" y="0"/>
                  </a:lnTo>
                  <a:lnTo>
                    <a:pt x="305" y="0"/>
                  </a:lnTo>
                  <a:lnTo>
                    <a:pt x="166" y="166"/>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5066625" y="1259800"/>
              <a:ext cx="13200" cy="12500"/>
            </a:xfrm>
            <a:custGeom>
              <a:avLst/>
              <a:gdLst/>
              <a:ahLst/>
              <a:cxnLst/>
              <a:rect l="l" t="t" r="r" b="b"/>
              <a:pathLst>
                <a:path w="528" h="500" extrusionOk="0">
                  <a:moveTo>
                    <a:pt x="306" y="1"/>
                  </a:moveTo>
                  <a:lnTo>
                    <a:pt x="250" y="222"/>
                  </a:lnTo>
                  <a:lnTo>
                    <a:pt x="1" y="278"/>
                  </a:lnTo>
                  <a:lnTo>
                    <a:pt x="56" y="306"/>
                  </a:lnTo>
                  <a:lnTo>
                    <a:pt x="223" y="278"/>
                  </a:lnTo>
                  <a:lnTo>
                    <a:pt x="195" y="472"/>
                  </a:lnTo>
                  <a:lnTo>
                    <a:pt x="223" y="500"/>
                  </a:lnTo>
                  <a:lnTo>
                    <a:pt x="278" y="278"/>
                  </a:lnTo>
                  <a:lnTo>
                    <a:pt x="528" y="250"/>
                  </a:lnTo>
                  <a:lnTo>
                    <a:pt x="500" y="195"/>
                  </a:lnTo>
                  <a:lnTo>
                    <a:pt x="278" y="222"/>
                  </a:lnTo>
                  <a:lnTo>
                    <a:pt x="278" y="222"/>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5063850" y="1257025"/>
              <a:ext cx="8350" cy="7650"/>
            </a:xfrm>
            <a:custGeom>
              <a:avLst/>
              <a:gdLst/>
              <a:ahLst/>
              <a:cxnLst/>
              <a:rect l="l" t="t" r="r" b="b"/>
              <a:pathLst>
                <a:path w="334" h="306" extrusionOk="0">
                  <a:moveTo>
                    <a:pt x="306" y="1"/>
                  </a:moveTo>
                  <a:lnTo>
                    <a:pt x="1" y="278"/>
                  </a:lnTo>
                  <a:lnTo>
                    <a:pt x="56" y="306"/>
                  </a:lnTo>
                  <a:lnTo>
                    <a:pt x="334" y="28"/>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5018800" y="1153750"/>
              <a:ext cx="10425" cy="8350"/>
            </a:xfrm>
            <a:custGeom>
              <a:avLst/>
              <a:gdLst/>
              <a:ahLst/>
              <a:cxnLst/>
              <a:rect l="l" t="t" r="r" b="b"/>
              <a:pathLst>
                <a:path w="417" h="334" extrusionOk="0">
                  <a:moveTo>
                    <a:pt x="1" y="1"/>
                  </a:moveTo>
                  <a:lnTo>
                    <a:pt x="1" y="56"/>
                  </a:lnTo>
                  <a:lnTo>
                    <a:pt x="167" y="167"/>
                  </a:lnTo>
                  <a:lnTo>
                    <a:pt x="1" y="250"/>
                  </a:lnTo>
                  <a:lnTo>
                    <a:pt x="1" y="333"/>
                  </a:lnTo>
                  <a:lnTo>
                    <a:pt x="195" y="195"/>
                  </a:lnTo>
                  <a:lnTo>
                    <a:pt x="417" y="333"/>
                  </a:lnTo>
                  <a:lnTo>
                    <a:pt x="417" y="278"/>
                  </a:lnTo>
                  <a:lnTo>
                    <a:pt x="223" y="167"/>
                  </a:lnTo>
                  <a:lnTo>
                    <a:pt x="417" y="56"/>
                  </a:lnTo>
                  <a:lnTo>
                    <a:pt x="417" y="1"/>
                  </a:lnTo>
                  <a:lnTo>
                    <a:pt x="195" y="1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5018800" y="1149600"/>
              <a:ext cx="10425" cy="1400"/>
            </a:xfrm>
            <a:custGeom>
              <a:avLst/>
              <a:gdLst/>
              <a:ahLst/>
              <a:cxnLst/>
              <a:rect l="l" t="t" r="r" b="b"/>
              <a:pathLst>
                <a:path w="417" h="56" extrusionOk="0">
                  <a:moveTo>
                    <a:pt x="1" y="0"/>
                  </a:moveTo>
                  <a:lnTo>
                    <a:pt x="1" y="56"/>
                  </a:lnTo>
                  <a:lnTo>
                    <a:pt x="417" y="5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9"/>
            <p:cNvSpPr/>
            <p:nvPr/>
          </p:nvSpPr>
          <p:spPr>
            <a:xfrm>
              <a:off x="5018800" y="114542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9"/>
            <p:cNvSpPr/>
            <p:nvPr/>
          </p:nvSpPr>
          <p:spPr>
            <a:xfrm>
              <a:off x="5018800" y="1140575"/>
              <a:ext cx="10425" cy="1425"/>
            </a:xfrm>
            <a:custGeom>
              <a:avLst/>
              <a:gdLst/>
              <a:ahLst/>
              <a:cxnLst/>
              <a:rect l="l" t="t" r="r" b="b"/>
              <a:pathLst>
                <a:path w="417" h="57" extrusionOk="0">
                  <a:moveTo>
                    <a:pt x="1" y="1"/>
                  </a:moveTo>
                  <a:lnTo>
                    <a:pt x="1" y="56"/>
                  </a:lnTo>
                  <a:lnTo>
                    <a:pt x="417" y="56"/>
                  </a:ln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5063850" y="1033825"/>
              <a:ext cx="12500" cy="13200"/>
            </a:xfrm>
            <a:custGeom>
              <a:avLst/>
              <a:gdLst/>
              <a:ahLst/>
              <a:cxnLst/>
              <a:rect l="l" t="t" r="r" b="b"/>
              <a:pathLst>
                <a:path w="500" h="528" extrusionOk="0">
                  <a:moveTo>
                    <a:pt x="223" y="1"/>
                  </a:moveTo>
                  <a:lnTo>
                    <a:pt x="195" y="29"/>
                  </a:lnTo>
                  <a:lnTo>
                    <a:pt x="195" y="223"/>
                  </a:lnTo>
                  <a:lnTo>
                    <a:pt x="29" y="167"/>
                  </a:lnTo>
                  <a:lnTo>
                    <a:pt x="1" y="195"/>
                  </a:lnTo>
                  <a:lnTo>
                    <a:pt x="223" y="251"/>
                  </a:lnTo>
                  <a:lnTo>
                    <a:pt x="250" y="528"/>
                  </a:lnTo>
                  <a:lnTo>
                    <a:pt x="278" y="472"/>
                  </a:lnTo>
                  <a:lnTo>
                    <a:pt x="250" y="278"/>
                  </a:lnTo>
                  <a:lnTo>
                    <a:pt x="472" y="334"/>
                  </a:lnTo>
                  <a:lnTo>
                    <a:pt x="500" y="278"/>
                  </a:lnTo>
                  <a:lnTo>
                    <a:pt x="250" y="223"/>
                  </a:lnTo>
                  <a:lnTo>
                    <a:pt x="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5069400" y="1027600"/>
              <a:ext cx="11125" cy="11125"/>
            </a:xfrm>
            <a:custGeom>
              <a:avLst/>
              <a:gdLst/>
              <a:ahLst/>
              <a:cxnLst/>
              <a:rect l="l" t="t" r="r" b="b"/>
              <a:pathLst>
                <a:path w="445" h="445" extrusionOk="0">
                  <a:moveTo>
                    <a:pt x="278" y="0"/>
                  </a:moveTo>
                  <a:lnTo>
                    <a:pt x="223" y="28"/>
                  </a:lnTo>
                  <a:lnTo>
                    <a:pt x="361" y="389"/>
                  </a:lnTo>
                  <a:lnTo>
                    <a:pt x="56" y="222"/>
                  </a:lnTo>
                  <a:lnTo>
                    <a:pt x="1" y="250"/>
                  </a:lnTo>
                  <a:lnTo>
                    <a:pt x="389" y="444"/>
                  </a:lnTo>
                  <a:lnTo>
                    <a:pt x="444" y="416"/>
                  </a:ln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5037525" y="1004025"/>
              <a:ext cx="297375" cy="297400"/>
            </a:xfrm>
            <a:custGeom>
              <a:avLst/>
              <a:gdLst/>
              <a:ahLst/>
              <a:cxnLst/>
              <a:rect l="l" t="t" r="r" b="b"/>
              <a:pathLst>
                <a:path w="11895" h="11896" fill="none" extrusionOk="0">
                  <a:moveTo>
                    <a:pt x="9760" y="2108"/>
                  </a:moveTo>
                  <a:cubicBezTo>
                    <a:pt x="11895" y="4215"/>
                    <a:pt x="11895" y="7653"/>
                    <a:pt x="9760" y="9760"/>
                  </a:cubicBezTo>
                  <a:cubicBezTo>
                    <a:pt x="7653" y="11895"/>
                    <a:pt x="4215" y="11895"/>
                    <a:pt x="2108" y="9760"/>
                  </a:cubicBezTo>
                  <a:cubicBezTo>
                    <a:pt x="0" y="7653"/>
                    <a:pt x="0" y="4215"/>
                    <a:pt x="2108" y="2108"/>
                  </a:cubicBezTo>
                  <a:cubicBezTo>
                    <a:pt x="4215" y="1"/>
                    <a:pt x="7653" y="1"/>
                    <a:pt x="9760" y="21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5172000" y="1152375"/>
              <a:ext cx="28425" cy="25"/>
            </a:xfrm>
            <a:custGeom>
              <a:avLst/>
              <a:gdLst/>
              <a:ahLst/>
              <a:cxnLst/>
              <a:rect l="l" t="t" r="r" b="b"/>
              <a:pathLst>
                <a:path w="1137" h="1" fill="none" extrusionOk="0">
                  <a:moveTo>
                    <a:pt x="0" y="0"/>
                  </a:moveTo>
                  <a:lnTo>
                    <a:pt x="113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5185850" y="1138500"/>
              <a:ext cx="25" cy="28450"/>
            </a:xfrm>
            <a:custGeom>
              <a:avLst/>
              <a:gdLst/>
              <a:ahLst/>
              <a:cxnLst/>
              <a:rect l="l" t="t" r="r" b="b"/>
              <a:pathLst>
                <a:path w="1" h="1138" fill="none" extrusionOk="0">
                  <a:moveTo>
                    <a:pt x="1" y="1137"/>
                  </a:moveTo>
                  <a:lnTo>
                    <a:pt x="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5185850" y="1008200"/>
              <a:ext cx="25" cy="16650"/>
            </a:xfrm>
            <a:custGeom>
              <a:avLst/>
              <a:gdLst/>
              <a:ahLst/>
              <a:cxnLst/>
              <a:rect l="l" t="t" r="r" b="b"/>
              <a:pathLst>
                <a:path w="1" h="666" fill="none" extrusionOk="0">
                  <a:moveTo>
                    <a:pt x="1" y="666"/>
                  </a:moveTo>
                  <a:lnTo>
                    <a:pt x="1"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5185850" y="1279900"/>
              <a:ext cx="25" cy="16650"/>
            </a:xfrm>
            <a:custGeom>
              <a:avLst/>
              <a:gdLst/>
              <a:ahLst/>
              <a:cxnLst/>
              <a:rect l="l" t="t" r="r" b="b"/>
              <a:pathLst>
                <a:path w="1" h="666" fill="none" extrusionOk="0">
                  <a:moveTo>
                    <a:pt x="1" y="666"/>
                  </a:moveTo>
                  <a:lnTo>
                    <a:pt x="1" y="1"/>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5313400" y="1152375"/>
              <a:ext cx="15950" cy="25"/>
            </a:xfrm>
            <a:custGeom>
              <a:avLst/>
              <a:gdLst/>
              <a:ahLst/>
              <a:cxnLst/>
              <a:rect l="l" t="t" r="r" b="b"/>
              <a:pathLst>
                <a:path w="638"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9"/>
            <p:cNvSpPr/>
            <p:nvPr/>
          </p:nvSpPr>
          <p:spPr>
            <a:xfrm>
              <a:off x="5042375" y="1152375"/>
              <a:ext cx="15975" cy="25"/>
            </a:xfrm>
            <a:custGeom>
              <a:avLst/>
              <a:gdLst/>
              <a:ahLst/>
              <a:cxnLst/>
              <a:rect l="l" t="t" r="r" b="b"/>
              <a:pathLst>
                <a:path w="639" h="1" fill="none" extrusionOk="0">
                  <a:moveTo>
                    <a:pt x="0" y="0"/>
                  </a:moveTo>
                  <a:lnTo>
                    <a:pt x="638" y="0"/>
                  </a:lnTo>
                </a:path>
              </a:pathLst>
            </a:custGeom>
            <a:noFill/>
            <a:ln w="4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5126250" y="1096225"/>
              <a:ext cx="13200" cy="105375"/>
            </a:xfrm>
            <a:custGeom>
              <a:avLst/>
              <a:gdLst/>
              <a:ahLst/>
              <a:cxnLst/>
              <a:rect l="l" t="t" r="r" b="b"/>
              <a:pathLst>
                <a:path w="528" h="4215" fill="none" extrusionOk="0">
                  <a:moveTo>
                    <a:pt x="527" y="0"/>
                  </a:moveTo>
                  <a:lnTo>
                    <a:pt x="0" y="4215"/>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5137325" y="1097600"/>
              <a:ext cx="106075" cy="25"/>
            </a:xfrm>
            <a:custGeom>
              <a:avLst/>
              <a:gdLst/>
              <a:ahLst/>
              <a:cxnLst/>
              <a:rect l="l" t="t" r="r" b="b"/>
              <a:pathLst>
                <a:path w="4243" h="1" fill="none" extrusionOk="0">
                  <a:moveTo>
                    <a:pt x="4243" y="1"/>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5122075" y="1198800"/>
              <a:ext cx="110925" cy="35375"/>
            </a:xfrm>
            <a:custGeom>
              <a:avLst/>
              <a:gdLst/>
              <a:ahLst/>
              <a:cxnLst/>
              <a:rect l="l" t="t" r="r" b="b"/>
              <a:pathLst>
                <a:path w="4437" h="1415" fill="none" extrusionOk="0">
                  <a:moveTo>
                    <a:pt x="4437" y="1415"/>
                  </a:moveTo>
                  <a:lnTo>
                    <a:pt x="1" y="1"/>
                  </a:lnTo>
                </a:path>
              </a:pathLst>
            </a:custGeom>
            <a:noFill/>
            <a:ln w="9525" cap="flat" cmpd="sng">
              <a:solidFill>
                <a:schemeClr val="lt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5126250" y="1085825"/>
              <a:ext cx="23575" cy="20625"/>
            </a:xfrm>
            <a:custGeom>
              <a:avLst/>
              <a:gdLst/>
              <a:ahLst/>
              <a:cxnLst/>
              <a:rect l="l" t="t" r="r" b="b"/>
              <a:pathLst>
                <a:path w="943" h="825" extrusionOk="0">
                  <a:moveTo>
                    <a:pt x="527" y="0"/>
                  </a:moveTo>
                  <a:cubicBezTo>
                    <a:pt x="167" y="0"/>
                    <a:pt x="0" y="444"/>
                    <a:pt x="250" y="694"/>
                  </a:cubicBezTo>
                  <a:cubicBezTo>
                    <a:pt x="332" y="785"/>
                    <a:pt x="435" y="825"/>
                    <a:pt x="537" y="825"/>
                  </a:cubicBezTo>
                  <a:cubicBezTo>
                    <a:pt x="743" y="825"/>
                    <a:pt x="943" y="658"/>
                    <a:pt x="943" y="416"/>
                  </a:cubicBezTo>
                  <a:cubicBezTo>
                    <a:pt x="943" y="194"/>
                    <a:pt x="77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p:nvPr/>
          </p:nvSpPr>
          <p:spPr>
            <a:xfrm>
              <a:off x="5228125" y="1085825"/>
              <a:ext cx="23600" cy="20625"/>
            </a:xfrm>
            <a:custGeom>
              <a:avLst/>
              <a:gdLst/>
              <a:ahLst/>
              <a:cxnLst/>
              <a:rect l="l" t="t" r="r" b="b"/>
              <a:pathLst>
                <a:path w="944" h="825" extrusionOk="0">
                  <a:moveTo>
                    <a:pt x="555" y="0"/>
                  </a:moveTo>
                  <a:cubicBezTo>
                    <a:pt x="195" y="0"/>
                    <a:pt x="1" y="444"/>
                    <a:pt x="250" y="694"/>
                  </a:cubicBezTo>
                  <a:cubicBezTo>
                    <a:pt x="342" y="785"/>
                    <a:pt x="448" y="825"/>
                    <a:pt x="550" y="825"/>
                  </a:cubicBezTo>
                  <a:cubicBezTo>
                    <a:pt x="756" y="825"/>
                    <a:pt x="944" y="658"/>
                    <a:pt x="944" y="416"/>
                  </a:cubicBezTo>
                  <a:cubicBezTo>
                    <a:pt x="944" y="194"/>
                    <a:pt x="777"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9"/>
            <p:cNvSpPr/>
            <p:nvPr/>
          </p:nvSpPr>
          <p:spPr>
            <a:xfrm>
              <a:off x="5222800" y="1224175"/>
              <a:ext cx="22000" cy="20400"/>
            </a:xfrm>
            <a:custGeom>
              <a:avLst/>
              <a:gdLst/>
              <a:ahLst/>
              <a:cxnLst/>
              <a:rect l="l" t="t" r="r" b="b"/>
              <a:pathLst>
                <a:path w="880" h="816" extrusionOk="0">
                  <a:moveTo>
                    <a:pt x="421" y="1"/>
                  </a:moveTo>
                  <a:cubicBezTo>
                    <a:pt x="203" y="1"/>
                    <a:pt x="0" y="172"/>
                    <a:pt x="20" y="427"/>
                  </a:cubicBezTo>
                  <a:cubicBezTo>
                    <a:pt x="38" y="663"/>
                    <a:pt x="234" y="816"/>
                    <a:pt x="437" y="816"/>
                  </a:cubicBezTo>
                  <a:cubicBezTo>
                    <a:pt x="545" y="816"/>
                    <a:pt x="654" y="773"/>
                    <a:pt x="741" y="677"/>
                  </a:cubicBezTo>
                  <a:cubicBezTo>
                    <a:pt x="879" y="511"/>
                    <a:pt x="852" y="233"/>
                    <a:pt x="685" y="95"/>
                  </a:cubicBezTo>
                  <a:cubicBezTo>
                    <a:pt x="604" y="30"/>
                    <a:pt x="511"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5113250" y="1191150"/>
              <a:ext cx="23425" cy="20350"/>
            </a:xfrm>
            <a:custGeom>
              <a:avLst/>
              <a:gdLst/>
              <a:ahLst/>
              <a:cxnLst/>
              <a:rect l="l" t="t" r="r" b="b"/>
              <a:pathLst>
                <a:path w="937" h="814" extrusionOk="0">
                  <a:moveTo>
                    <a:pt x="516" y="0"/>
                  </a:moveTo>
                  <a:cubicBezTo>
                    <a:pt x="176" y="0"/>
                    <a:pt x="1" y="426"/>
                    <a:pt x="243" y="695"/>
                  </a:cubicBezTo>
                  <a:cubicBezTo>
                    <a:pt x="325" y="777"/>
                    <a:pt x="428" y="814"/>
                    <a:pt x="529" y="814"/>
                  </a:cubicBezTo>
                  <a:cubicBezTo>
                    <a:pt x="736" y="814"/>
                    <a:pt x="936" y="659"/>
                    <a:pt x="936" y="418"/>
                  </a:cubicBezTo>
                  <a:cubicBezTo>
                    <a:pt x="936" y="196"/>
                    <a:pt x="770" y="2"/>
                    <a:pt x="548" y="2"/>
                  </a:cubicBezTo>
                  <a:cubicBezTo>
                    <a:pt x="537" y="1"/>
                    <a:pt x="52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59"/>
          <p:cNvSpPr txBox="1">
            <a:spLocks noGrp="1"/>
          </p:cNvSpPr>
          <p:nvPr>
            <p:ph type="title" idx="4294967295"/>
          </p:nvPr>
        </p:nvSpPr>
        <p:spPr>
          <a:xfrm>
            <a:off x="2242150" y="-11950"/>
            <a:ext cx="4515300" cy="10869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t>FLIGHT PLAN</a:t>
            </a:r>
            <a:endParaRPr/>
          </a:p>
        </p:txBody>
      </p:sp>
      <p:sp>
        <p:nvSpPr>
          <p:cNvPr id="1735" name="Google Shape;1735;p59"/>
          <p:cNvSpPr/>
          <p:nvPr/>
        </p:nvSpPr>
        <p:spPr>
          <a:xfrm>
            <a:off x="1150074" y="1021189"/>
            <a:ext cx="6843851" cy="3691925"/>
          </a:xfrm>
          <a:custGeom>
            <a:avLst/>
            <a:gdLst/>
            <a:ahLst/>
            <a:cxnLst/>
            <a:rect l="l" t="t" r="r" b="b"/>
            <a:pathLst>
              <a:path w="12443365" h="6563423" extrusionOk="0">
                <a:moveTo>
                  <a:pt x="0" y="0"/>
                </a:moveTo>
                <a:lnTo>
                  <a:pt x="12443365" y="0"/>
                </a:lnTo>
                <a:lnTo>
                  <a:pt x="12443365" y="6563423"/>
                </a:lnTo>
                <a:lnTo>
                  <a:pt x="0" y="6563423"/>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pic>
        <p:nvPicPr>
          <p:cNvPr id="1740" name="Google Shape;1740;p60"/>
          <p:cNvPicPr preferRelativeResize="0"/>
          <p:nvPr/>
        </p:nvPicPr>
        <p:blipFill rotWithShape="1">
          <a:blip r:embed="rId3">
            <a:alphaModFix/>
          </a:blip>
          <a:srcRect l="19837" t="10819" r="19424" b="12174"/>
          <a:stretch/>
        </p:blipFill>
        <p:spPr>
          <a:xfrm>
            <a:off x="3164400" y="1533525"/>
            <a:ext cx="2834774" cy="2695576"/>
          </a:xfrm>
          <a:prstGeom prst="rect">
            <a:avLst/>
          </a:prstGeom>
          <a:noFill/>
          <a:ln>
            <a:noFill/>
          </a:ln>
        </p:spPr>
      </p:pic>
      <p:sp>
        <p:nvSpPr>
          <p:cNvPr id="1741" name="Google Shape;1741;p60"/>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BASICALLY, WE</a:t>
            </a:r>
            <a:endParaRPr/>
          </a:p>
        </p:txBody>
      </p:sp>
      <p:sp>
        <p:nvSpPr>
          <p:cNvPr id="1742" name="Google Shape;1742;p60"/>
          <p:cNvSpPr txBox="1">
            <a:spLocks noGrp="1"/>
          </p:cNvSpPr>
          <p:nvPr>
            <p:ph type="subTitle" idx="4294967295"/>
          </p:nvPr>
        </p:nvSpPr>
        <p:spPr>
          <a:xfrm>
            <a:off x="889575" y="1572375"/>
            <a:ext cx="2079600" cy="393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endParaRPr lang="en" sz="500" dirty="0">
              <a:latin typeface="Teko"/>
              <a:ea typeface="Teko"/>
              <a:cs typeface="Teko"/>
              <a:sym typeface="Teko"/>
            </a:endParaRPr>
          </a:p>
          <a:p>
            <a:pPr marL="0" lvl="0" indent="0" algn="ctr" rtl="0">
              <a:spcBef>
                <a:spcPts val="0"/>
              </a:spcBef>
              <a:spcAft>
                <a:spcPts val="1200"/>
              </a:spcAft>
              <a:buNone/>
            </a:pPr>
            <a:r>
              <a:rPr lang="en" sz="2500" dirty="0">
                <a:latin typeface="Teko"/>
                <a:ea typeface="Teko"/>
                <a:cs typeface="Teko"/>
                <a:sym typeface="Teko"/>
              </a:rPr>
              <a:t>INTERFACE SENSORS</a:t>
            </a:r>
            <a:endParaRPr sz="2500" dirty="0">
              <a:latin typeface="Teko"/>
              <a:ea typeface="Teko"/>
              <a:cs typeface="Teko"/>
              <a:sym typeface="Teko"/>
            </a:endParaRPr>
          </a:p>
        </p:txBody>
      </p:sp>
      <p:sp>
        <p:nvSpPr>
          <p:cNvPr id="1743" name="Google Shape;1743;p60"/>
          <p:cNvSpPr txBox="1">
            <a:spLocks noGrp="1"/>
          </p:cNvSpPr>
          <p:nvPr>
            <p:ph type="subTitle" idx="4294967295"/>
          </p:nvPr>
        </p:nvSpPr>
        <p:spPr>
          <a:xfrm>
            <a:off x="3687651" y="4371900"/>
            <a:ext cx="1312500" cy="393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endParaRPr lang="en" sz="500" dirty="0">
              <a:latin typeface="Teko"/>
              <a:ea typeface="Teko"/>
              <a:cs typeface="Teko"/>
              <a:sym typeface="Teko"/>
            </a:endParaRPr>
          </a:p>
          <a:p>
            <a:pPr marL="0" lvl="0" indent="0" algn="ctr" rtl="0">
              <a:spcBef>
                <a:spcPts val="0"/>
              </a:spcBef>
              <a:spcAft>
                <a:spcPts val="1200"/>
              </a:spcAft>
              <a:buNone/>
            </a:pPr>
            <a:r>
              <a:rPr lang="en" sz="2500" dirty="0">
                <a:latin typeface="Teko"/>
                <a:ea typeface="Teko"/>
                <a:cs typeface="Teko"/>
                <a:sym typeface="Teko"/>
              </a:rPr>
              <a:t>BUILD OS</a:t>
            </a:r>
            <a:endParaRPr sz="2500" dirty="0">
              <a:latin typeface="Teko"/>
              <a:ea typeface="Teko"/>
              <a:cs typeface="Teko"/>
              <a:sym typeface="Teko"/>
            </a:endParaRPr>
          </a:p>
        </p:txBody>
      </p:sp>
      <p:sp>
        <p:nvSpPr>
          <p:cNvPr id="1744" name="Google Shape;1744;p60"/>
          <p:cNvSpPr txBox="1">
            <a:spLocks noGrp="1"/>
          </p:cNvSpPr>
          <p:nvPr>
            <p:ph type="subTitle" idx="4294967295"/>
          </p:nvPr>
        </p:nvSpPr>
        <p:spPr>
          <a:xfrm>
            <a:off x="6182950" y="1769600"/>
            <a:ext cx="1914300" cy="393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endParaRPr lang="en" sz="600" dirty="0">
              <a:latin typeface="Teko"/>
              <a:ea typeface="Teko"/>
              <a:cs typeface="Teko"/>
              <a:sym typeface="Teko"/>
            </a:endParaRPr>
          </a:p>
          <a:p>
            <a:pPr marL="0" lvl="0" indent="0" algn="ctr" rtl="0">
              <a:spcBef>
                <a:spcPts val="0"/>
              </a:spcBef>
              <a:spcAft>
                <a:spcPts val="1200"/>
              </a:spcAft>
              <a:buNone/>
            </a:pPr>
            <a:r>
              <a:rPr lang="en" sz="2500" dirty="0">
                <a:latin typeface="Teko"/>
                <a:ea typeface="Teko"/>
                <a:cs typeface="Teko"/>
                <a:sym typeface="Teko"/>
              </a:rPr>
              <a:t>CODE FLIGHT PLAN</a:t>
            </a:r>
            <a:endParaRPr sz="2500" dirty="0">
              <a:latin typeface="Teko"/>
              <a:ea typeface="Teko"/>
              <a:cs typeface="Teko"/>
              <a:sym typeface="Teko"/>
            </a:endParaRPr>
          </a:p>
        </p:txBody>
      </p:sp>
      <p:sp>
        <p:nvSpPr>
          <p:cNvPr id="1745" name="Google Shape;1745;p60"/>
          <p:cNvSpPr/>
          <p:nvPr/>
        </p:nvSpPr>
        <p:spPr>
          <a:xfrm>
            <a:off x="4419395" y="3435269"/>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60"/>
          <p:cNvGrpSpPr/>
          <p:nvPr/>
        </p:nvGrpSpPr>
        <p:grpSpPr>
          <a:xfrm>
            <a:off x="2969175" y="1769325"/>
            <a:ext cx="1092975" cy="561925"/>
            <a:chOff x="2969175" y="1616925"/>
            <a:chExt cx="1092975" cy="561925"/>
          </a:xfrm>
        </p:grpSpPr>
        <p:cxnSp>
          <p:nvCxnSpPr>
            <p:cNvPr id="1747" name="Google Shape;1747;p60"/>
            <p:cNvCxnSpPr>
              <a:stCxn id="1742" idx="3"/>
              <a:endCxn id="1748" idx="1"/>
            </p:cNvCxnSpPr>
            <p:nvPr/>
          </p:nvCxnSpPr>
          <p:spPr>
            <a:xfrm>
              <a:off x="2969175" y="1616925"/>
              <a:ext cx="762300" cy="396600"/>
            </a:xfrm>
            <a:prstGeom prst="straightConnector1">
              <a:avLst/>
            </a:prstGeom>
            <a:noFill/>
            <a:ln w="19050" cap="flat" cmpd="sng">
              <a:solidFill>
                <a:schemeClr val="lt1"/>
              </a:solidFill>
              <a:prstDash val="solid"/>
              <a:round/>
              <a:headEnd type="none" w="med" len="med"/>
              <a:tailEnd type="none" w="med" len="med"/>
            </a:ln>
          </p:spPr>
        </p:cxnSp>
        <p:sp>
          <p:nvSpPr>
            <p:cNvPr id="1748" name="Google Shape;1748;p60"/>
            <p:cNvSpPr/>
            <p:nvPr/>
          </p:nvSpPr>
          <p:spPr>
            <a:xfrm>
              <a:off x="3731550" y="184825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9" name="Google Shape;1749;p60"/>
          <p:cNvSpPr/>
          <p:nvPr/>
        </p:nvSpPr>
        <p:spPr>
          <a:xfrm>
            <a:off x="4916375" y="2386500"/>
            <a:ext cx="330600" cy="330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0" name="Google Shape;1750;p60"/>
          <p:cNvCxnSpPr>
            <a:stCxn id="1744" idx="1"/>
            <a:endCxn id="1749" idx="3"/>
          </p:cNvCxnSpPr>
          <p:nvPr/>
        </p:nvCxnSpPr>
        <p:spPr>
          <a:xfrm flipH="1">
            <a:off x="5246950" y="1966550"/>
            <a:ext cx="936000" cy="585300"/>
          </a:xfrm>
          <a:prstGeom prst="straightConnector1">
            <a:avLst/>
          </a:prstGeom>
          <a:noFill/>
          <a:ln w="19050" cap="flat" cmpd="sng">
            <a:solidFill>
              <a:schemeClr val="lt1"/>
            </a:solidFill>
            <a:prstDash val="solid"/>
            <a:round/>
            <a:headEnd type="none" w="med" len="med"/>
            <a:tailEnd type="none" w="med" len="med"/>
          </a:ln>
        </p:spPr>
      </p:cxnSp>
      <p:grpSp>
        <p:nvGrpSpPr>
          <p:cNvPr id="1755" name="Google Shape;1755;p60"/>
          <p:cNvGrpSpPr/>
          <p:nvPr/>
        </p:nvGrpSpPr>
        <p:grpSpPr>
          <a:xfrm>
            <a:off x="3783849" y="2029218"/>
            <a:ext cx="237317" cy="273482"/>
            <a:chOff x="4970975" y="619450"/>
            <a:chExt cx="936900" cy="1079675"/>
          </a:xfrm>
        </p:grpSpPr>
        <p:sp>
          <p:nvSpPr>
            <p:cNvPr id="1756" name="Google Shape;1756;p60"/>
            <p:cNvSpPr/>
            <p:nvPr/>
          </p:nvSpPr>
          <p:spPr>
            <a:xfrm>
              <a:off x="4970975" y="619450"/>
              <a:ext cx="936900" cy="1079675"/>
            </a:xfrm>
            <a:custGeom>
              <a:avLst/>
              <a:gdLst/>
              <a:ahLst/>
              <a:cxnLst/>
              <a:rect l="l" t="t" r="r" b="b"/>
              <a:pathLst>
                <a:path w="37476" h="43187" fill="none" extrusionOk="0">
                  <a:moveTo>
                    <a:pt x="18832" y="43187"/>
                  </a:moveTo>
                  <a:lnTo>
                    <a:pt x="85" y="32453"/>
                  </a:lnTo>
                  <a:lnTo>
                    <a:pt x="1" y="10860"/>
                  </a:lnTo>
                  <a:lnTo>
                    <a:pt x="18644" y="0"/>
                  </a:lnTo>
                  <a:lnTo>
                    <a:pt x="37391" y="10713"/>
                  </a:lnTo>
                  <a:lnTo>
                    <a:pt x="37475" y="32306"/>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5045800" y="933300"/>
              <a:ext cx="787275" cy="681600"/>
            </a:xfrm>
            <a:custGeom>
              <a:avLst/>
              <a:gdLst/>
              <a:ahLst/>
              <a:cxnLst/>
              <a:rect l="l" t="t" r="r" b="b"/>
              <a:pathLst>
                <a:path w="31491" h="27264" fill="none" extrusionOk="0">
                  <a:moveTo>
                    <a:pt x="15735" y="0"/>
                  </a:moveTo>
                  <a:lnTo>
                    <a:pt x="31490" y="0"/>
                  </a:lnTo>
                  <a:lnTo>
                    <a:pt x="23623" y="13622"/>
                  </a:lnTo>
                  <a:lnTo>
                    <a:pt x="15735" y="27264"/>
                  </a:lnTo>
                  <a:lnTo>
                    <a:pt x="7867" y="13622"/>
                  </a:lnTo>
                  <a:lnTo>
                    <a:pt x="0" y="0"/>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5313600" y="1033200"/>
              <a:ext cx="251650" cy="251650"/>
            </a:xfrm>
            <a:custGeom>
              <a:avLst/>
              <a:gdLst/>
              <a:ahLst/>
              <a:cxnLst/>
              <a:rect l="l" t="t" r="r" b="b"/>
              <a:pathLst>
                <a:path w="10066" h="10066" fill="none" extrusionOk="0">
                  <a:moveTo>
                    <a:pt x="10065" y="5043"/>
                  </a:moveTo>
                  <a:cubicBezTo>
                    <a:pt x="10065" y="7826"/>
                    <a:pt x="7805" y="10065"/>
                    <a:pt x="5023" y="10065"/>
                  </a:cubicBezTo>
                  <a:cubicBezTo>
                    <a:pt x="2261" y="10065"/>
                    <a:pt x="1" y="7826"/>
                    <a:pt x="1" y="5043"/>
                  </a:cubicBezTo>
                  <a:cubicBezTo>
                    <a:pt x="1" y="2261"/>
                    <a:pt x="2261" y="1"/>
                    <a:pt x="5023" y="1"/>
                  </a:cubicBezTo>
                  <a:cubicBezTo>
                    <a:pt x="7805" y="1"/>
                    <a:pt x="10065" y="2261"/>
                    <a:pt x="10065" y="5043"/>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5437050" y="619450"/>
              <a:ext cx="25" cy="1079675"/>
            </a:xfrm>
            <a:custGeom>
              <a:avLst/>
              <a:gdLst/>
              <a:ahLst/>
              <a:cxnLst/>
              <a:rect l="l" t="t" r="r" b="b"/>
              <a:pathLst>
                <a:path w="1" h="43187" fill="none" extrusionOk="0">
                  <a:moveTo>
                    <a:pt x="1" y="0"/>
                  </a:moveTo>
                  <a:lnTo>
                    <a:pt x="1" y="4318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4970975" y="890925"/>
              <a:ext cx="936900" cy="536200"/>
            </a:xfrm>
            <a:custGeom>
              <a:avLst/>
              <a:gdLst/>
              <a:ahLst/>
              <a:cxnLst/>
              <a:rect l="l" t="t" r="r" b="b"/>
              <a:pathLst>
                <a:path w="37476" h="21448" fill="none" extrusionOk="0">
                  <a:moveTo>
                    <a:pt x="1" y="1"/>
                  </a:moveTo>
                  <a:lnTo>
                    <a:pt x="37475" y="21447"/>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4973075" y="887275"/>
              <a:ext cx="932700" cy="543500"/>
            </a:xfrm>
            <a:custGeom>
              <a:avLst/>
              <a:gdLst/>
              <a:ahLst/>
              <a:cxnLst/>
              <a:rect l="l" t="t" r="r" b="b"/>
              <a:pathLst>
                <a:path w="37308" h="21740" fill="none" extrusionOk="0">
                  <a:moveTo>
                    <a:pt x="37307" y="0"/>
                  </a:moveTo>
                  <a:lnTo>
                    <a:pt x="1" y="2174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60"/>
          <p:cNvGrpSpPr/>
          <p:nvPr/>
        </p:nvGrpSpPr>
        <p:grpSpPr>
          <a:xfrm>
            <a:off x="4944958" y="2415087"/>
            <a:ext cx="273434" cy="273434"/>
            <a:chOff x="1713700" y="643500"/>
            <a:chExt cx="1031050" cy="1031050"/>
          </a:xfrm>
        </p:grpSpPr>
        <p:sp>
          <p:nvSpPr>
            <p:cNvPr id="1763" name="Google Shape;1763;p60"/>
            <p:cNvSpPr/>
            <p:nvPr/>
          </p:nvSpPr>
          <p:spPr>
            <a:xfrm>
              <a:off x="1713700" y="643500"/>
              <a:ext cx="1031050" cy="1031050"/>
            </a:xfrm>
            <a:custGeom>
              <a:avLst/>
              <a:gdLst/>
              <a:ahLst/>
              <a:cxnLst/>
              <a:rect l="l" t="t" r="r" b="b"/>
              <a:pathLst>
                <a:path w="41242" h="41242" fill="none" extrusionOk="0">
                  <a:moveTo>
                    <a:pt x="20631" y="1"/>
                  </a:moveTo>
                  <a:cubicBezTo>
                    <a:pt x="28310" y="1"/>
                    <a:pt x="34546" y="6236"/>
                    <a:pt x="34546" y="13915"/>
                  </a:cubicBezTo>
                  <a:cubicBezTo>
                    <a:pt x="34546" y="21615"/>
                    <a:pt x="28310" y="27850"/>
                    <a:pt x="20631" y="27850"/>
                  </a:cubicBezTo>
                  <a:cubicBezTo>
                    <a:pt x="12931" y="27850"/>
                    <a:pt x="6696" y="21615"/>
                    <a:pt x="6696" y="13915"/>
                  </a:cubicBezTo>
                  <a:cubicBezTo>
                    <a:pt x="6696" y="6236"/>
                    <a:pt x="12931" y="1"/>
                    <a:pt x="20631" y="1"/>
                  </a:cubicBezTo>
                  <a:cubicBezTo>
                    <a:pt x="9228" y="1"/>
                    <a:pt x="1" y="9228"/>
                    <a:pt x="1" y="20631"/>
                  </a:cubicBezTo>
                  <a:cubicBezTo>
                    <a:pt x="1" y="32014"/>
                    <a:pt x="9228" y="41241"/>
                    <a:pt x="20631" y="41241"/>
                  </a:cubicBezTo>
                  <a:cubicBezTo>
                    <a:pt x="32014" y="41241"/>
                    <a:pt x="41241" y="32014"/>
                    <a:pt x="41241" y="20631"/>
                  </a:cubicBezTo>
                  <a:cubicBezTo>
                    <a:pt x="41241" y="9228"/>
                    <a:pt x="32014" y="1"/>
                    <a:pt x="20631" y="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2122750" y="876275"/>
              <a:ext cx="212925" cy="212925"/>
            </a:xfrm>
            <a:custGeom>
              <a:avLst/>
              <a:gdLst/>
              <a:ahLst/>
              <a:cxnLst/>
              <a:rect l="l" t="t" r="r" b="b"/>
              <a:pathLst>
                <a:path w="8517" h="8517" fill="none" extrusionOk="0">
                  <a:moveTo>
                    <a:pt x="8517" y="4269"/>
                  </a:moveTo>
                  <a:cubicBezTo>
                    <a:pt x="8517" y="6613"/>
                    <a:pt x="6613" y="8517"/>
                    <a:pt x="4269" y="8517"/>
                  </a:cubicBezTo>
                  <a:cubicBezTo>
                    <a:pt x="1905" y="8517"/>
                    <a:pt x="1" y="6613"/>
                    <a:pt x="1" y="4269"/>
                  </a:cubicBezTo>
                  <a:cubicBezTo>
                    <a:pt x="1" y="1905"/>
                    <a:pt x="1905" y="1"/>
                    <a:pt x="4269" y="1"/>
                  </a:cubicBezTo>
                  <a:cubicBezTo>
                    <a:pt x="6613" y="1"/>
                    <a:pt x="8517" y="1905"/>
                    <a:pt x="8517" y="426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2192850" y="749175"/>
              <a:ext cx="73250" cy="73250"/>
            </a:xfrm>
            <a:custGeom>
              <a:avLst/>
              <a:gdLst/>
              <a:ahLst/>
              <a:cxnLst/>
              <a:rect l="l" t="t" r="r" b="b"/>
              <a:pathLst>
                <a:path w="2930" h="2930" extrusionOk="0">
                  <a:moveTo>
                    <a:pt x="1465" y="0"/>
                  </a:moveTo>
                  <a:cubicBezTo>
                    <a:pt x="649" y="0"/>
                    <a:pt x="1" y="649"/>
                    <a:pt x="1" y="1465"/>
                  </a:cubicBezTo>
                  <a:cubicBezTo>
                    <a:pt x="1" y="2260"/>
                    <a:pt x="649" y="2930"/>
                    <a:pt x="1465" y="2930"/>
                  </a:cubicBezTo>
                  <a:cubicBezTo>
                    <a:pt x="2260" y="2930"/>
                    <a:pt x="2930" y="2260"/>
                    <a:pt x="2930" y="1465"/>
                  </a:cubicBezTo>
                  <a:cubicBezTo>
                    <a:pt x="2930" y="649"/>
                    <a:pt x="2260" y="0"/>
                    <a:pt x="1465" y="0"/>
                  </a:cubicBezTo>
                  <a:close/>
                </a:path>
              </a:pathLst>
            </a:custGeom>
            <a:solidFill>
              <a:srgbClr val="C9B0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2192850" y="1143575"/>
              <a:ext cx="73250" cy="72750"/>
            </a:xfrm>
            <a:custGeom>
              <a:avLst/>
              <a:gdLst/>
              <a:ahLst/>
              <a:cxnLst/>
              <a:rect l="l" t="t" r="r" b="b"/>
              <a:pathLst>
                <a:path w="2930" h="2910" extrusionOk="0">
                  <a:moveTo>
                    <a:pt x="1465" y="1"/>
                  </a:moveTo>
                  <a:cubicBezTo>
                    <a:pt x="649" y="1"/>
                    <a:pt x="1" y="649"/>
                    <a:pt x="1" y="1445"/>
                  </a:cubicBezTo>
                  <a:cubicBezTo>
                    <a:pt x="1" y="2261"/>
                    <a:pt x="649" y="2909"/>
                    <a:pt x="1465" y="2909"/>
                  </a:cubicBezTo>
                  <a:cubicBezTo>
                    <a:pt x="2260" y="2909"/>
                    <a:pt x="2930" y="2261"/>
                    <a:pt x="2930" y="1445"/>
                  </a:cubicBezTo>
                  <a:cubicBezTo>
                    <a:pt x="2930" y="649"/>
                    <a:pt x="2260" y="1"/>
                    <a:pt x="1465" y="1"/>
                  </a:cubicBezTo>
                  <a:close/>
                </a:path>
              </a:pathLst>
            </a:custGeom>
            <a:solidFill>
              <a:srgbClr val="C9B0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2390050" y="946375"/>
              <a:ext cx="72750" cy="73250"/>
            </a:xfrm>
            <a:custGeom>
              <a:avLst/>
              <a:gdLst/>
              <a:ahLst/>
              <a:cxnLst/>
              <a:rect l="l" t="t" r="r" b="b"/>
              <a:pathLst>
                <a:path w="2910" h="2930" extrusionOk="0">
                  <a:moveTo>
                    <a:pt x="1445" y="1"/>
                  </a:moveTo>
                  <a:cubicBezTo>
                    <a:pt x="649" y="1"/>
                    <a:pt x="1" y="649"/>
                    <a:pt x="1" y="1465"/>
                  </a:cubicBezTo>
                  <a:cubicBezTo>
                    <a:pt x="1" y="2260"/>
                    <a:pt x="649" y="2930"/>
                    <a:pt x="1445" y="2930"/>
                  </a:cubicBezTo>
                  <a:cubicBezTo>
                    <a:pt x="2261" y="2930"/>
                    <a:pt x="2909" y="2260"/>
                    <a:pt x="2909" y="1465"/>
                  </a:cubicBezTo>
                  <a:cubicBezTo>
                    <a:pt x="2909" y="649"/>
                    <a:pt x="2261" y="1"/>
                    <a:pt x="1445" y="1"/>
                  </a:cubicBezTo>
                  <a:close/>
                </a:path>
              </a:pathLst>
            </a:custGeom>
            <a:solidFill>
              <a:srgbClr val="C9B0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1995650" y="946375"/>
              <a:ext cx="73250" cy="73250"/>
            </a:xfrm>
            <a:custGeom>
              <a:avLst/>
              <a:gdLst/>
              <a:ahLst/>
              <a:cxnLst/>
              <a:rect l="l" t="t" r="r" b="b"/>
              <a:pathLst>
                <a:path w="2930" h="2930" extrusionOk="0">
                  <a:moveTo>
                    <a:pt x="1465" y="1"/>
                  </a:moveTo>
                  <a:cubicBezTo>
                    <a:pt x="649" y="1"/>
                    <a:pt x="0" y="649"/>
                    <a:pt x="0" y="1465"/>
                  </a:cubicBezTo>
                  <a:cubicBezTo>
                    <a:pt x="0" y="2260"/>
                    <a:pt x="649" y="2930"/>
                    <a:pt x="1465" y="2930"/>
                  </a:cubicBezTo>
                  <a:cubicBezTo>
                    <a:pt x="2260" y="2930"/>
                    <a:pt x="2930" y="2260"/>
                    <a:pt x="2930" y="1465"/>
                  </a:cubicBezTo>
                  <a:cubicBezTo>
                    <a:pt x="2930" y="649"/>
                    <a:pt x="2260" y="1"/>
                    <a:pt x="1465" y="1"/>
                  </a:cubicBezTo>
                  <a:close/>
                </a:path>
              </a:pathLst>
            </a:custGeom>
            <a:solidFill>
              <a:srgbClr val="C9B0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60"/>
          <p:cNvGrpSpPr/>
          <p:nvPr/>
        </p:nvGrpSpPr>
        <p:grpSpPr>
          <a:xfrm>
            <a:off x="4446965" y="3468605"/>
            <a:ext cx="273411" cy="273405"/>
            <a:chOff x="4916050" y="2232125"/>
            <a:chExt cx="1046750" cy="1046725"/>
          </a:xfrm>
        </p:grpSpPr>
        <p:sp>
          <p:nvSpPr>
            <p:cNvPr id="1770" name="Google Shape;1770;p60"/>
            <p:cNvSpPr/>
            <p:nvPr/>
          </p:nvSpPr>
          <p:spPr>
            <a:xfrm>
              <a:off x="4916050" y="2232125"/>
              <a:ext cx="1046750" cy="1046725"/>
            </a:xfrm>
            <a:custGeom>
              <a:avLst/>
              <a:gdLst/>
              <a:ahLst/>
              <a:cxnLst/>
              <a:rect l="l" t="t" r="r" b="b"/>
              <a:pathLst>
                <a:path w="41870" h="41869" fill="none" extrusionOk="0">
                  <a:moveTo>
                    <a:pt x="41869" y="20924"/>
                  </a:moveTo>
                  <a:cubicBezTo>
                    <a:pt x="41869" y="32495"/>
                    <a:pt x="32495" y="41869"/>
                    <a:pt x="20925" y="41869"/>
                  </a:cubicBezTo>
                  <a:cubicBezTo>
                    <a:pt x="9375" y="41869"/>
                    <a:pt x="1" y="32495"/>
                    <a:pt x="1" y="20924"/>
                  </a:cubicBezTo>
                  <a:cubicBezTo>
                    <a:pt x="1" y="9375"/>
                    <a:pt x="9375" y="1"/>
                    <a:pt x="20925" y="1"/>
                  </a:cubicBezTo>
                  <a:cubicBezTo>
                    <a:pt x="32495" y="1"/>
                    <a:pt x="41869" y="9375"/>
                    <a:pt x="41869" y="2092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5030625" y="2346175"/>
              <a:ext cx="817600" cy="818125"/>
            </a:xfrm>
            <a:custGeom>
              <a:avLst/>
              <a:gdLst/>
              <a:ahLst/>
              <a:cxnLst/>
              <a:rect l="l" t="t" r="r" b="b"/>
              <a:pathLst>
                <a:path w="32704" h="32725" fill="none" extrusionOk="0">
                  <a:moveTo>
                    <a:pt x="32704" y="16362"/>
                  </a:moveTo>
                  <a:cubicBezTo>
                    <a:pt x="32704" y="25401"/>
                    <a:pt x="25381" y="32725"/>
                    <a:pt x="16342" y="32725"/>
                  </a:cubicBezTo>
                  <a:cubicBezTo>
                    <a:pt x="7324" y="32725"/>
                    <a:pt x="0" y="25401"/>
                    <a:pt x="0" y="16362"/>
                  </a:cubicBezTo>
                  <a:cubicBezTo>
                    <a:pt x="0" y="7323"/>
                    <a:pt x="7324" y="0"/>
                    <a:pt x="16342" y="0"/>
                  </a:cubicBezTo>
                  <a:cubicBezTo>
                    <a:pt x="25381" y="0"/>
                    <a:pt x="32704" y="7323"/>
                    <a:pt x="32704" y="1636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4987200" y="2232125"/>
              <a:ext cx="904450" cy="783100"/>
            </a:xfrm>
            <a:custGeom>
              <a:avLst/>
              <a:gdLst/>
              <a:ahLst/>
              <a:cxnLst/>
              <a:rect l="l" t="t" r="r" b="b"/>
              <a:pathLst>
                <a:path w="36178" h="31324" fill="none" extrusionOk="0">
                  <a:moveTo>
                    <a:pt x="18079" y="1"/>
                  </a:moveTo>
                  <a:lnTo>
                    <a:pt x="27139" y="15652"/>
                  </a:lnTo>
                  <a:lnTo>
                    <a:pt x="36178" y="31323"/>
                  </a:lnTo>
                  <a:lnTo>
                    <a:pt x="18079" y="31323"/>
                  </a:lnTo>
                  <a:lnTo>
                    <a:pt x="1" y="31323"/>
                  </a:lnTo>
                  <a:lnTo>
                    <a:pt x="9040" y="15652"/>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5229925" y="2642225"/>
              <a:ext cx="419000" cy="362525"/>
            </a:xfrm>
            <a:custGeom>
              <a:avLst/>
              <a:gdLst/>
              <a:ahLst/>
              <a:cxnLst/>
              <a:rect l="l" t="t" r="r" b="b"/>
              <a:pathLst>
                <a:path w="16760" h="14501" fill="none" extrusionOk="0">
                  <a:moveTo>
                    <a:pt x="8370" y="14501"/>
                  </a:moveTo>
                  <a:lnTo>
                    <a:pt x="4185" y="7261"/>
                  </a:lnTo>
                  <a:lnTo>
                    <a:pt x="0" y="1"/>
                  </a:lnTo>
                  <a:lnTo>
                    <a:pt x="8370" y="1"/>
                  </a:lnTo>
                  <a:lnTo>
                    <a:pt x="16760" y="1"/>
                  </a:lnTo>
                  <a:lnTo>
                    <a:pt x="12575" y="726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74" name="Google Shape;1774;p60"/>
          <p:cNvCxnSpPr>
            <a:stCxn id="1745" idx="2"/>
            <a:endCxn id="1743" idx="0"/>
          </p:cNvCxnSpPr>
          <p:nvPr/>
        </p:nvCxnSpPr>
        <p:spPr>
          <a:xfrm flipH="1">
            <a:off x="4343795" y="3765869"/>
            <a:ext cx="240900" cy="606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2">
          <a:extLst>
            <a:ext uri="{FF2B5EF4-FFF2-40B4-BE49-F238E27FC236}">
              <a16:creationId xmlns:a16="http://schemas.microsoft.com/office/drawing/2014/main" id="{62477AAC-AFEA-4A7F-BCF1-81FC4B6A0A99}"/>
            </a:ext>
          </a:extLst>
        </p:cNvPr>
        <p:cNvGrpSpPr/>
        <p:nvPr/>
      </p:nvGrpSpPr>
      <p:grpSpPr>
        <a:xfrm>
          <a:off x="0" y="0"/>
          <a:ext cx="0" cy="0"/>
          <a:chOff x="0" y="0"/>
          <a:chExt cx="0" cy="0"/>
        </a:xfrm>
      </p:grpSpPr>
      <p:sp>
        <p:nvSpPr>
          <p:cNvPr id="1393" name="Google Shape;1393;p58">
            <a:extLst>
              <a:ext uri="{FF2B5EF4-FFF2-40B4-BE49-F238E27FC236}">
                <a16:creationId xmlns:a16="http://schemas.microsoft.com/office/drawing/2014/main" id="{58955888-1E21-C8BE-E88D-D253D8227B4C}"/>
              </a:ext>
            </a:extLst>
          </p:cNvPr>
          <p:cNvSpPr txBox="1">
            <a:spLocks noGrp="1"/>
          </p:cNvSpPr>
          <p:nvPr>
            <p:ph type="title" idx="2"/>
          </p:nvPr>
        </p:nvSpPr>
        <p:spPr>
          <a:xfrm>
            <a:off x="4064724" y="2598669"/>
            <a:ext cx="4632545"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PUBLICITY SPONSORSHIP AND DESIGN</a:t>
            </a:r>
            <a:endParaRPr dirty="0"/>
          </a:p>
        </p:txBody>
      </p:sp>
      <p:sp>
        <p:nvSpPr>
          <p:cNvPr id="1395" name="Google Shape;1395;p58">
            <a:extLst>
              <a:ext uri="{FF2B5EF4-FFF2-40B4-BE49-F238E27FC236}">
                <a16:creationId xmlns:a16="http://schemas.microsoft.com/office/drawing/2014/main" id="{2CA8E079-1BEA-F45A-11CD-3CDC62C877C1}"/>
              </a:ext>
            </a:extLst>
          </p:cNvPr>
          <p:cNvSpPr txBox="1">
            <a:spLocks noGrp="1"/>
          </p:cNvSpPr>
          <p:nvPr>
            <p:ph type="title"/>
          </p:nvPr>
        </p:nvSpPr>
        <p:spPr>
          <a:xfrm>
            <a:off x="4064725" y="1001700"/>
            <a:ext cx="2315026"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400" name="Google Shape;1400;p58">
            <a:extLst>
              <a:ext uri="{FF2B5EF4-FFF2-40B4-BE49-F238E27FC236}">
                <a16:creationId xmlns:a16="http://schemas.microsoft.com/office/drawing/2014/main" id="{5D116E51-F0FE-0535-6C33-6FA4D526B56A}"/>
              </a:ext>
            </a:extLst>
          </p:cNvPr>
          <p:cNvPicPr preferRelativeResize="0"/>
          <p:nvPr/>
        </p:nvPicPr>
        <p:blipFill rotWithShape="1">
          <a:blip r:embed="rId3">
            <a:alphaModFix/>
          </a:blip>
          <a:srcRect r="53585"/>
          <a:stretch/>
        </p:blipFill>
        <p:spPr>
          <a:xfrm>
            <a:off x="1137263" y="701338"/>
            <a:ext cx="2315026" cy="3740825"/>
          </a:xfrm>
          <a:prstGeom prst="rect">
            <a:avLst/>
          </a:prstGeom>
          <a:noFill/>
          <a:ln>
            <a:noFill/>
          </a:ln>
        </p:spPr>
      </p:pic>
      <p:sp>
        <p:nvSpPr>
          <p:cNvPr id="3" name="Subtitle 2">
            <a:extLst>
              <a:ext uri="{FF2B5EF4-FFF2-40B4-BE49-F238E27FC236}">
                <a16:creationId xmlns:a16="http://schemas.microsoft.com/office/drawing/2014/main" id="{759A6BE0-9FBD-9D0D-16C6-F8DE29B9D8E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30305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rot="1961">
            <a:off x="2909743" y="1995986"/>
            <a:ext cx="1052100" cy="9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210" name="Google Shape;210;p37"/>
          <p:cNvSpPr txBox="1">
            <a:spLocks noGrp="1"/>
          </p:cNvSpPr>
          <p:nvPr>
            <p:ph type="title" idx="2"/>
          </p:nvPr>
        </p:nvSpPr>
        <p:spPr>
          <a:xfrm>
            <a:off x="539552" y="2122060"/>
            <a:ext cx="2373748" cy="79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WEB DEVELOPMENT</a:t>
            </a:r>
            <a:endParaRPr dirty="0"/>
          </a:p>
        </p:txBody>
      </p:sp>
      <p:sp>
        <p:nvSpPr>
          <p:cNvPr id="212" name="Google Shape;212;p37"/>
          <p:cNvSpPr txBox="1">
            <a:spLocks noGrp="1"/>
          </p:cNvSpPr>
          <p:nvPr>
            <p:ph type="title" idx="15"/>
          </p:nvPr>
        </p:nvSpPr>
        <p:spPr>
          <a:xfrm>
            <a:off x="720000" y="71311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VERTICALS</a:t>
            </a:r>
            <a:endParaRPr dirty="0"/>
          </a:p>
        </p:txBody>
      </p:sp>
      <p:sp>
        <p:nvSpPr>
          <p:cNvPr id="216" name="Google Shape;216;p37"/>
          <p:cNvSpPr txBox="1">
            <a:spLocks noGrp="1"/>
          </p:cNvSpPr>
          <p:nvPr>
            <p:ph type="title" idx="6"/>
          </p:nvPr>
        </p:nvSpPr>
        <p:spPr>
          <a:xfrm rot="-1961" flipH="1">
            <a:off x="5182100" y="1996025"/>
            <a:ext cx="1052100" cy="9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17" name="Google Shape;217;p37"/>
          <p:cNvSpPr txBox="1">
            <a:spLocks noGrp="1"/>
          </p:cNvSpPr>
          <p:nvPr>
            <p:ph type="title" idx="7"/>
          </p:nvPr>
        </p:nvSpPr>
        <p:spPr>
          <a:xfrm flipH="1">
            <a:off x="6228184" y="2122060"/>
            <a:ext cx="2664296" cy="791700"/>
          </a:xfrm>
          <a:prstGeom prst="rect">
            <a:avLst/>
          </a:prstGeom>
        </p:spPr>
        <p:txBody>
          <a:bodyPr spcFirstLastPara="1" wrap="square" lIns="91425" tIns="91425" rIns="91425" bIns="91425" anchor="t" anchorCtr="0">
            <a:noAutofit/>
          </a:bodyPr>
          <a:lstStyle/>
          <a:p>
            <a:pPr lvl="0"/>
            <a:r>
              <a:rPr lang="en-IN" dirty="0"/>
              <a:t>UI/UX &amp; GRAPHIC DESIGNING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971600" y="322530"/>
            <a:ext cx="7488832"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UI/UX &amp; GRAPHIC DESIGNING</a:t>
            </a:r>
            <a:endParaRPr sz="3600" dirty="0"/>
          </a:p>
        </p:txBody>
      </p:sp>
      <p:sp>
        <p:nvSpPr>
          <p:cNvPr id="234" name="Google Shape;234;p39"/>
          <p:cNvSpPr txBox="1">
            <a:spLocks noGrp="1"/>
          </p:cNvSpPr>
          <p:nvPr>
            <p:ph type="subTitle" idx="1"/>
          </p:nvPr>
        </p:nvSpPr>
        <p:spPr>
          <a:xfrm>
            <a:off x="827584" y="1275606"/>
            <a:ext cx="7704856" cy="3456384"/>
          </a:xfrm>
          <a:prstGeom prst="rect">
            <a:avLst/>
          </a:prstGeom>
        </p:spPr>
        <p:txBody>
          <a:bodyPr spcFirstLastPara="1" wrap="square" lIns="91425" tIns="91425" rIns="91425" bIns="91425" anchor="t" anchorCtr="0">
            <a:noAutofit/>
          </a:bodyPr>
          <a:lstStyle/>
          <a:p>
            <a:pPr marL="0" lvl="0" indent="0" algn="l"/>
            <a:r>
              <a:rPr lang="en-US" sz="2200" dirty="0">
                <a:solidFill>
                  <a:schemeClr val="tx2"/>
                </a:solidFill>
                <a:latin typeface="Centaur" pitchFamily="18" charset="0"/>
              </a:rPr>
              <a:t>The UI/UX &amp; Graphic Designing Vertical of Team </a:t>
            </a:r>
            <a:r>
              <a:rPr lang="en-US" sz="2200" dirty="0" err="1">
                <a:solidFill>
                  <a:schemeClr val="tx2"/>
                </a:solidFill>
                <a:latin typeface="Centaur" pitchFamily="18" charset="0"/>
              </a:rPr>
              <a:t>Anant</a:t>
            </a:r>
            <a:r>
              <a:rPr lang="en-US" sz="2200" dirty="0">
                <a:solidFill>
                  <a:schemeClr val="tx2"/>
                </a:solidFill>
                <a:latin typeface="Centaur" pitchFamily="18" charset="0"/>
              </a:rPr>
              <a:t> is dedicated to creating visually stunning and user-centric experiences. We are a team of creative minds who blend art and technology to design intuitive interfaces and captivating visuals.</a:t>
            </a:r>
          </a:p>
          <a:p>
            <a:pPr marL="0" lvl="0" indent="0" algn="l"/>
            <a:r>
              <a:rPr lang="en-US" sz="2200" dirty="0">
                <a:solidFill>
                  <a:schemeClr val="tx2"/>
                </a:solidFill>
                <a:latin typeface="Centaur" pitchFamily="18" charset="0"/>
                <a:sym typeface="Anaheim"/>
              </a:rPr>
              <a:t>We work on maintaining Team </a:t>
            </a:r>
            <a:r>
              <a:rPr lang="en-US" sz="2200" dirty="0" err="1">
                <a:solidFill>
                  <a:schemeClr val="tx2"/>
                </a:solidFill>
                <a:latin typeface="Centaur" pitchFamily="18" charset="0"/>
                <a:sym typeface="Anaheim"/>
              </a:rPr>
              <a:t>Anant’s</a:t>
            </a:r>
            <a:r>
              <a:rPr lang="en-US" sz="2200" dirty="0">
                <a:solidFill>
                  <a:schemeClr val="tx2"/>
                </a:solidFill>
                <a:latin typeface="Centaur" pitchFamily="18" charset="0"/>
                <a:sym typeface="Anaheim"/>
              </a:rPr>
              <a:t> online presence by creating engaging posts as you all might have seen through our official handles on LinkedIn and </a:t>
            </a:r>
            <a:r>
              <a:rPr lang="en-US" sz="2200" dirty="0" err="1">
                <a:solidFill>
                  <a:schemeClr val="tx2"/>
                </a:solidFill>
                <a:latin typeface="Centaur" pitchFamily="18" charset="0"/>
                <a:sym typeface="Anaheim"/>
              </a:rPr>
              <a:t>Instagram</a:t>
            </a:r>
            <a:r>
              <a:rPr lang="en-US" sz="2200" dirty="0">
                <a:solidFill>
                  <a:schemeClr val="tx2"/>
                </a:solidFill>
                <a:latin typeface="Centaur" pitchFamily="18" charset="0"/>
                <a:sym typeface="Anaheim"/>
              </a:rPr>
              <a:t>. We also design Team </a:t>
            </a:r>
            <a:r>
              <a:rPr lang="en-US" sz="2200" dirty="0" err="1">
                <a:solidFill>
                  <a:schemeClr val="tx2"/>
                </a:solidFill>
                <a:latin typeface="Centaur" pitchFamily="18" charset="0"/>
                <a:sym typeface="Anaheim"/>
              </a:rPr>
              <a:t>Anant’s</a:t>
            </a:r>
            <a:r>
              <a:rPr lang="en-US" sz="2200" dirty="0">
                <a:solidFill>
                  <a:schemeClr val="tx2"/>
                </a:solidFill>
                <a:latin typeface="Centaur" pitchFamily="18" charset="0"/>
                <a:sym typeface="Anaheim"/>
              </a:rPr>
              <a:t> </a:t>
            </a:r>
            <a:r>
              <a:rPr lang="en-US" sz="2200" dirty="0" err="1">
                <a:solidFill>
                  <a:schemeClr val="tx2"/>
                </a:solidFill>
                <a:latin typeface="Centaur" pitchFamily="18" charset="0"/>
                <a:sym typeface="Anaheim"/>
              </a:rPr>
              <a:t>merch</a:t>
            </a:r>
            <a:r>
              <a:rPr lang="en-US" sz="2200" dirty="0">
                <a:solidFill>
                  <a:schemeClr val="tx2"/>
                </a:solidFill>
                <a:latin typeface="Centaur" pitchFamily="18" charset="0"/>
                <a:sym typeface="Anaheim"/>
              </a:rPr>
              <a:t>.</a:t>
            </a:r>
          </a:p>
          <a:p>
            <a:pPr marL="0" lvl="0" indent="0" algn="l"/>
            <a:r>
              <a:rPr lang="en-US" sz="2200" dirty="0">
                <a:solidFill>
                  <a:schemeClr val="tx2"/>
                </a:solidFill>
                <a:latin typeface="Centaur" pitchFamily="18" charset="0"/>
                <a:sym typeface="Anaheim"/>
              </a:rPr>
              <a:t>Joining the team will equip you with skills like </a:t>
            </a:r>
            <a:r>
              <a:rPr lang="en-US" sz="2200" dirty="0" err="1">
                <a:solidFill>
                  <a:schemeClr val="tx2"/>
                </a:solidFill>
                <a:latin typeface="Centaur" pitchFamily="18" charset="0"/>
                <a:sym typeface="Anaheim"/>
              </a:rPr>
              <a:t>Figma</a:t>
            </a:r>
            <a:r>
              <a:rPr lang="en-US" sz="2200" dirty="0">
                <a:solidFill>
                  <a:schemeClr val="tx2"/>
                </a:solidFill>
                <a:latin typeface="Centaur" pitchFamily="18" charset="0"/>
                <a:sym typeface="Anaheim"/>
              </a:rPr>
              <a:t> and Adobe Photoshop. Have a happy learning experience!</a:t>
            </a:r>
          </a:p>
        </p:txBody>
      </p:sp>
    </p:spTree>
    <p:extLst>
      <p:ext uri="{BB962C8B-B14F-4D97-AF65-F5344CB8AC3E}">
        <p14:creationId xmlns:p14="http://schemas.microsoft.com/office/powerpoint/2010/main" val="29271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1259632" y="322530"/>
            <a:ext cx="66312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WEB-DEVELOPMENT</a:t>
            </a:r>
            <a:endParaRPr sz="3600" dirty="0"/>
          </a:p>
        </p:txBody>
      </p:sp>
      <p:sp>
        <p:nvSpPr>
          <p:cNvPr id="234" name="Google Shape;234;p39"/>
          <p:cNvSpPr txBox="1">
            <a:spLocks noGrp="1"/>
          </p:cNvSpPr>
          <p:nvPr>
            <p:ph type="subTitle" idx="1"/>
          </p:nvPr>
        </p:nvSpPr>
        <p:spPr>
          <a:xfrm>
            <a:off x="755576" y="1203598"/>
            <a:ext cx="7704856" cy="3456384"/>
          </a:xfrm>
          <a:prstGeom prst="rect">
            <a:avLst/>
          </a:prstGeom>
        </p:spPr>
        <p:txBody>
          <a:bodyPr spcFirstLastPara="1" wrap="square" lIns="91425" tIns="91425" rIns="91425" bIns="91425" anchor="t" anchorCtr="0">
            <a:noAutofit/>
          </a:bodyPr>
          <a:lstStyle/>
          <a:p>
            <a:pPr marL="0" lvl="0" indent="0" algn="l"/>
            <a:r>
              <a:rPr lang="en-US" sz="2000" dirty="0">
                <a:solidFill>
                  <a:schemeClr val="tx2"/>
                </a:solidFill>
                <a:latin typeface="Centaur" panose="02030504050205020304" pitchFamily="18" charset="0"/>
                <a:cs typeface="Teko Light" panose="020B0604020202020204" charset="0"/>
              </a:rPr>
              <a:t>The Web Development Vertical of Team Anant is at the forefront of crafting the online presence of the team. We are a passionate group of developers who translate creative ideas into stunning, user-friendly websites. We are responsible for the development, and ongoing maintenance of the Team Anant's online platform. We’re currently working on revamping the website. This will provide you with a great opportunity to learn frameworks such as React as well as HTML, CSS and JavaScript. </a:t>
            </a:r>
            <a:endParaRPr lang="en-US" sz="2000" dirty="0">
              <a:solidFill>
                <a:schemeClr val="tx2"/>
              </a:solidFill>
              <a:latin typeface="Centaur" panose="02030504050205020304" pitchFamily="18" charset="0"/>
              <a:cs typeface="Teko Light" panose="020B0604020202020204" charset="0"/>
              <a:sym typeface="Anahei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49"/>
        <p:cNvGrpSpPr/>
        <p:nvPr/>
      </p:nvGrpSpPr>
      <p:grpSpPr>
        <a:xfrm>
          <a:off x="0" y="0"/>
          <a:ext cx="0" cy="0"/>
          <a:chOff x="0" y="0"/>
          <a:chExt cx="0" cy="0"/>
        </a:xfrm>
      </p:grpSpPr>
      <p:sp>
        <p:nvSpPr>
          <p:cNvPr id="2850" name="Google Shape;2850;p92"/>
          <p:cNvSpPr/>
          <p:nvPr/>
        </p:nvSpPr>
        <p:spPr>
          <a:xfrm>
            <a:off x="720000" y="2853600"/>
            <a:ext cx="77040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RECRUITMENT PROCESS</a:t>
            </a:r>
            <a:endParaRPr dirty="0"/>
          </a:p>
        </p:txBody>
      </p:sp>
      <p:grpSp>
        <p:nvGrpSpPr>
          <p:cNvPr id="2852" name="Google Shape;2852;p92"/>
          <p:cNvGrpSpPr/>
          <p:nvPr/>
        </p:nvGrpSpPr>
        <p:grpSpPr>
          <a:xfrm rot="5400000">
            <a:off x="4113545" y="-966656"/>
            <a:ext cx="916900" cy="7686399"/>
            <a:chOff x="3986700" y="308450"/>
            <a:chExt cx="180375" cy="1141550"/>
          </a:xfrm>
        </p:grpSpPr>
        <p:sp>
          <p:nvSpPr>
            <p:cNvPr id="2853" name="Google Shape;2853;p92"/>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2"/>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5" name="Google Shape;2855;p92"/>
          <p:cNvSpPr txBox="1"/>
          <p:nvPr/>
        </p:nvSpPr>
        <p:spPr>
          <a:xfrm>
            <a:off x="636238" y="3348104"/>
            <a:ext cx="1743994" cy="70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1200"/>
              </a:spcAft>
              <a:buNone/>
            </a:pPr>
            <a:r>
              <a:rPr lang="en" dirty="0">
                <a:solidFill>
                  <a:schemeClr val="lt1"/>
                </a:solidFill>
                <a:latin typeface="Source Code Pro Light"/>
                <a:ea typeface="Source Code Pro Light"/>
                <a:cs typeface="Source Code Pro Light"/>
                <a:sym typeface="Source Code Pro Light"/>
              </a:rPr>
              <a:t>A 24 hour long, open internet, open ChatGPT test, as a test of your dedication</a:t>
            </a:r>
            <a:endParaRPr dirty="0">
              <a:solidFill>
                <a:schemeClr val="lt1"/>
              </a:solidFill>
              <a:latin typeface="Source Code Pro Light"/>
              <a:ea typeface="Source Code Pro Light"/>
              <a:cs typeface="Source Code Pro Light"/>
              <a:sym typeface="Source Code Pro Light"/>
            </a:endParaRPr>
          </a:p>
        </p:txBody>
      </p:sp>
      <p:sp>
        <p:nvSpPr>
          <p:cNvPr id="2856" name="Google Shape;2856;p92"/>
          <p:cNvSpPr txBox="1"/>
          <p:nvPr/>
        </p:nvSpPr>
        <p:spPr>
          <a:xfrm>
            <a:off x="2644964" y="3348104"/>
            <a:ext cx="1674190" cy="70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1200"/>
              </a:spcAft>
              <a:buNone/>
            </a:pPr>
            <a:r>
              <a:rPr lang="en" dirty="0">
                <a:solidFill>
                  <a:schemeClr val="lt1"/>
                </a:solidFill>
                <a:latin typeface="Source Code Pro Light"/>
                <a:ea typeface="Source Code Pro Light"/>
                <a:cs typeface="Source Code Pro Light"/>
                <a:sym typeface="Source Code Pro Light"/>
              </a:rPr>
              <a:t>Technical and Non-Technical interviews </a:t>
            </a:r>
            <a:endParaRPr dirty="0">
              <a:solidFill>
                <a:schemeClr val="lt1"/>
              </a:solidFill>
              <a:latin typeface="Source Code Pro Light"/>
              <a:ea typeface="Source Code Pro Light"/>
              <a:cs typeface="Source Code Pro Light"/>
              <a:sym typeface="Source Code Pro Light"/>
            </a:endParaRPr>
          </a:p>
        </p:txBody>
      </p:sp>
      <p:sp>
        <p:nvSpPr>
          <p:cNvPr id="2857" name="Google Shape;2857;p92"/>
          <p:cNvSpPr txBox="1"/>
          <p:nvPr/>
        </p:nvSpPr>
        <p:spPr>
          <a:xfrm>
            <a:off x="4568078" y="3346584"/>
            <a:ext cx="1674190" cy="70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1200"/>
              </a:spcAft>
              <a:buNone/>
            </a:pPr>
            <a:r>
              <a:rPr lang="en" dirty="0">
                <a:solidFill>
                  <a:schemeClr val="lt1"/>
                </a:solidFill>
                <a:latin typeface="Source Code Pro Light"/>
                <a:ea typeface="Source Code Pro Light"/>
                <a:cs typeface="Source Code Pro Light"/>
                <a:sym typeface="Source Code Pro Light"/>
              </a:rPr>
              <a:t>A deeper dive into each of the technical subsystems</a:t>
            </a:r>
            <a:endParaRPr dirty="0">
              <a:solidFill>
                <a:schemeClr val="lt1"/>
              </a:solidFill>
              <a:latin typeface="Source Code Pro Light"/>
              <a:ea typeface="Source Code Pro Light"/>
              <a:cs typeface="Source Code Pro Light"/>
              <a:sym typeface="Source Code Pro Light"/>
            </a:endParaRPr>
          </a:p>
        </p:txBody>
      </p:sp>
      <p:sp>
        <p:nvSpPr>
          <p:cNvPr id="2858" name="Google Shape;2858;p92"/>
          <p:cNvSpPr txBox="1"/>
          <p:nvPr/>
        </p:nvSpPr>
        <p:spPr>
          <a:xfrm>
            <a:off x="6572632" y="3330291"/>
            <a:ext cx="1857300" cy="708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1200"/>
              </a:spcAft>
              <a:buNone/>
            </a:pPr>
            <a:r>
              <a:rPr lang="en" dirty="0">
                <a:solidFill>
                  <a:schemeClr val="lt1"/>
                </a:solidFill>
                <a:latin typeface="Source Code Pro Light"/>
                <a:ea typeface="Source Code Pro Light"/>
                <a:cs typeface="Source Code Pro Light"/>
                <a:sym typeface="Source Code Pro Light"/>
              </a:rPr>
              <a:t>A final set of tasks and interviews to evaluate your understanding of the team</a:t>
            </a:r>
            <a:endParaRPr dirty="0">
              <a:solidFill>
                <a:schemeClr val="lt1"/>
              </a:solidFill>
              <a:latin typeface="Source Code Pro Light"/>
              <a:ea typeface="Source Code Pro Light"/>
              <a:cs typeface="Source Code Pro Light"/>
              <a:sym typeface="Source Code Pro Light"/>
            </a:endParaRPr>
          </a:p>
        </p:txBody>
      </p:sp>
      <p:grpSp>
        <p:nvGrpSpPr>
          <p:cNvPr id="2859" name="Google Shape;2859;p92"/>
          <p:cNvGrpSpPr/>
          <p:nvPr/>
        </p:nvGrpSpPr>
        <p:grpSpPr>
          <a:xfrm>
            <a:off x="709297" y="1548206"/>
            <a:ext cx="1333800" cy="1350919"/>
            <a:chOff x="720000" y="1548206"/>
            <a:chExt cx="1333800" cy="1350919"/>
          </a:xfrm>
        </p:grpSpPr>
        <p:sp>
          <p:nvSpPr>
            <p:cNvPr id="2860" name="Google Shape;2860;p92"/>
            <p:cNvSpPr txBox="1"/>
            <p:nvPr/>
          </p:nvSpPr>
          <p:spPr>
            <a:xfrm>
              <a:off x="720000" y="1548206"/>
              <a:ext cx="1333800" cy="702919"/>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solidFill>
                    <a:schemeClr val="lt1"/>
                  </a:solidFill>
                  <a:latin typeface="Teko"/>
                  <a:ea typeface="Teko"/>
                  <a:cs typeface="Teko"/>
                  <a:sym typeface="Teko"/>
                </a:rPr>
                <a:t>PHASE 1 </a:t>
              </a:r>
            </a:p>
            <a:p>
              <a:pPr marL="0" marR="0" lvl="0" indent="0" algn="l" rtl="0">
                <a:spcBef>
                  <a:spcPts val="0"/>
                </a:spcBef>
                <a:spcAft>
                  <a:spcPts val="0"/>
                </a:spcAft>
                <a:buNone/>
              </a:pPr>
              <a:r>
                <a:rPr lang="en" sz="1800" dirty="0">
                  <a:solidFill>
                    <a:schemeClr val="lt1"/>
                  </a:solidFill>
                  <a:latin typeface="Teko"/>
                  <a:ea typeface="Teko"/>
                  <a:cs typeface="Teko"/>
                  <a:sym typeface="Teko"/>
                </a:rPr>
                <a:t>24 HOUR TEST </a:t>
              </a:r>
              <a:endParaRPr sz="1800" dirty="0">
                <a:solidFill>
                  <a:schemeClr val="lt1"/>
                </a:solidFill>
                <a:latin typeface="Teko"/>
                <a:ea typeface="Teko"/>
                <a:cs typeface="Teko"/>
                <a:sym typeface="Teko"/>
              </a:endParaRPr>
            </a:p>
          </p:txBody>
        </p:sp>
        <p:cxnSp>
          <p:nvCxnSpPr>
            <p:cNvPr id="2861" name="Google Shape;2861;p92"/>
            <p:cNvCxnSpPr>
              <a:cxnSpLocks/>
              <a:stCxn id="2860" idx="1"/>
            </p:cNvCxnSpPr>
            <p:nvPr/>
          </p:nvCxnSpPr>
          <p:spPr>
            <a:xfrm>
              <a:off x="720000" y="1899666"/>
              <a:ext cx="0" cy="999459"/>
            </a:xfrm>
            <a:prstGeom prst="straightConnector1">
              <a:avLst/>
            </a:prstGeom>
            <a:noFill/>
            <a:ln w="9525" cap="flat" cmpd="sng">
              <a:solidFill>
                <a:schemeClr val="lt1"/>
              </a:solidFill>
              <a:prstDash val="solid"/>
              <a:round/>
              <a:headEnd type="none" w="med" len="med"/>
              <a:tailEnd type="diamond" w="med" len="med"/>
            </a:ln>
          </p:spPr>
        </p:cxnSp>
      </p:grpSp>
      <p:grpSp>
        <p:nvGrpSpPr>
          <p:cNvPr id="2862" name="Google Shape;2862;p92"/>
          <p:cNvGrpSpPr/>
          <p:nvPr/>
        </p:nvGrpSpPr>
        <p:grpSpPr>
          <a:xfrm>
            <a:off x="2752394" y="1545182"/>
            <a:ext cx="1157370" cy="1353943"/>
            <a:chOff x="2660774" y="1545182"/>
            <a:chExt cx="1499391" cy="1353943"/>
          </a:xfrm>
        </p:grpSpPr>
        <p:sp>
          <p:nvSpPr>
            <p:cNvPr id="2863" name="Google Shape;2863;p92"/>
            <p:cNvSpPr txBox="1"/>
            <p:nvPr/>
          </p:nvSpPr>
          <p:spPr>
            <a:xfrm>
              <a:off x="2660774" y="1545182"/>
              <a:ext cx="1499391" cy="70594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solidFill>
                    <a:schemeClr val="lt1"/>
                  </a:solidFill>
                  <a:latin typeface="Teko"/>
                  <a:ea typeface="Teko"/>
                  <a:cs typeface="Teko"/>
                  <a:sym typeface="Teko"/>
                </a:rPr>
                <a:t>PHASE 2</a:t>
              </a:r>
            </a:p>
            <a:p>
              <a:pPr marL="0" marR="0" lvl="0" indent="0" algn="l" rtl="0">
                <a:spcBef>
                  <a:spcPts val="0"/>
                </a:spcBef>
                <a:spcAft>
                  <a:spcPts val="0"/>
                </a:spcAft>
                <a:buNone/>
              </a:pPr>
              <a:r>
                <a:rPr lang="en" sz="1800" dirty="0">
                  <a:solidFill>
                    <a:schemeClr val="lt1"/>
                  </a:solidFill>
                  <a:latin typeface="Teko"/>
                  <a:ea typeface="Teko"/>
                  <a:cs typeface="Teko"/>
                  <a:sym typeface="Teko"/>
                </a:rPr>
                <a:t>INTERVIEWS</a:t>
              </a:r>
              <a:endParaRPr sz="1800" dirty="0">
                <a:solidFill>
                  <a:schemeClr val="lt1"/>
                </a:solidFill>
                <a:latin typeface="Teko"/>
                <a:ea typeface="Teko"/>
                <a:cs typeface="Teko"/>
                <a:sym typeface="Teko"/>
              </a:endParaRPr>
            </a:p>
          </p:txBody>
        </p:sp>
        <p:cxnSp>
          <p:nvCxnSpPr>
            <p:cNvPr id="2864" name="Google Shape;2864;p92"/>
            <p:cNvCxnSpPr/>
            <p:nvPr/>
          </p:nvCxnSpPr>
          <p:spPr>
            <a:xfrm>
              <a:off x="2660775" y="2045625"/>
              <a:ext cx="0" cy="853500"/>
            </a:xfrm>
            <a:prstGeom prst="straightConnector1">
              <a:avLst/>
            </a:prstGeom>
            <a:noFill/>
            <a:ln w="9525" cap="flat" cmpd="sng">
              <a:solidFill>
                <a:schemeClr val="lt1"/>
              </a:solidFill>
              <a:prstDash val="solid"/>
              <a:round/>
              <a:headEnd type="none" w="med" len="med"/>
              <a:tailEnd type="diamond" w="med" len="med"/>
            </a:ln>
          </p:spPr>
        </p:cxnSp>
      </p:grpSp>
      <p:grpSp>
        <p:nvGrpSpPr>
          <p:cNvPr id="2865" name="Google Shape;2865;p92"/>
          <p:cNvGrpSpPr/>
          <p:nvPr/>
        </p:nvGrpSpPr>
        <p:grpSpPr>
          <a:xfrm>
            <a:off x="4619061" y="1545182"/>
            <a:ext cx="1643035" cy="1353943"/>
            <a:chOff x="4583887" y="1545182"/>
            <a:chExt cx="1643035" cy="1353943"/>
          </a:xfrm>
        </p:grpSpPr>
        <p:sp>
          <p:nvSpPr>
            <p:cNvPr id="2866" name="Google Shape;2866;p92"/>
            <p:cNvSpPr txBox="1"/>
            <p:nvPr/>
          </p:nvSpPr>
          <p:spPr>
            <a:xfrm>
              <a:off x="4583887" y="1545182"/>
              <a:ext cx="1643035" cy="70594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solidFill>
                    <a:schemeClr val="lt1"/>
                  </a:solidFill>
                  <a:latin typeface="Teko"/>
                  <a:ea typeface="Teko"/>
                  <a:cs typeface="Teko"/>
                  <a:sym typeface="Teko"/>
                </a:rPr>
                <a:t>PHASE 3</a:t>
              </a:r>
            </a:p>
            <a:p>
              <a:pPr marL="0" marR="0" lvl="0" indent="0" algn="l" rtl="0">
                <a:spcBef>
                  <a:spcPts val="0"/>
                </a:spcBef>
                <a:spcAft>
                  <a:spcPts val="0"/>
                </a:spcAft>
                <a:buNone/>
              </a:pPr>
              <a:r>
                <a:rPr lang="en" sz="1800" dirty="0">
                  <a:solidFill>
                    <a:schemeClr val="lt1"/>
                  </a:solidFill>
                  <a:latin typeface="Teko"/>
                  <a:ea typeface="Teko"/>
                  <a:cs typeface="Teko"/>
                  <a:sym typeface="Teko"/>
                </a:rPr>
                <a:t>PROBATION LECTURES</a:t>
              </a:r>
              <a:endParaRPr sz="1800" dirty="0">
                <a:solidFill>
                  <a:schemeClr val="lt1"/>
                </a:solidFill>
                <a:latin typeface="Teko"/>
                <a:ea typeface="Teko"/>
                <a:cs typeface="Teko"/>
                <a:sym typeface="Teko"/>
              </a:endParaRPr>
            </a:p>
          </p:txBody>
        </p:sp>
        <p:cxnSp>
          <p:nvCxnSpPr>
            <p:cNvPr id="2867" name="Google Shape;2867;p92"/>
            <p:cNvCxnSpPr/>
            <p:nvPr/>
          </p:nvCxnSpPr>
          <p:spPr>
            <a:xfrm>
              <a:off x="4583888" y="2045625"/>
              <a:ext cx="0" cy="853500"/>
            </a:xfrm>
            <a:prstGeom prst="straightConnector1">
              <a:avLst/>
            </a:prstGeom>
            <a:noFill/>
            <a:ln w="9525" cap="flat" cmpd="sng">
              <a:solidFill>
                <a:schemeClr val="lt1"/>
              </a:solidFill>
              <a:prstDash val="solid"/>
              <a:round/>
              <a:headEnd type="none" w="med" len="med"/>
              <a:tailEnd type="diamond" w="med" len="med"/>
            </a:ln>
          </p:spPr>
        </p:cxnSp>
      </p:grpSp>
      <p:grpSp>
        <p:nvGrpSpPr>
          <p:cNvPr id="2868" name="Google Shape;2868;p92"/>
          <p:cNvGrpSpPr/>
          <p:nvPr/>
        </p:nvGrpSpPr>
        <p:grpSpPr>
          <a:xfrm>
            <a:off x="6613884" y="1557117"/>
            <a:ext cx="1801346" cy="1353943"/>
            <a:chOff x="6507000" y="1545182"/>
            <a:chExt cx="1641919" cy="1353943"/>
          </a:xfrm>
        </p:grpSpPr>
        <p:sp>
          <p:nvSpPr>
            <p:cNvPr id="2869" name="Google Shape;2869;p92"/>
            <p:cNvSpPr txBox="1"/>
            <p:nvPr/>
          </p:nvSpPr>
          <p:spPr>
            <a:xfrm>
              <a:off x="6507000" y="1545182"/>
              <a:ext cx="1641919" cy="70594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dirty="0">
                  <a:solidFill>
                    <a:schemeClr val="lt1"/>
                  </a:solidFill>
                  <a:latin typeface="Teko"/>
                  <a:ea typeface="Teko"/>
                  <a:cs typeface="Teko"/>
                  <a:sym typeface="Teko"/>
                </a:rPr>
                <a:t>PHASE 4</a:t>
              </a:r>
            </a:p>
            <a:p>
              <a:pPr marL="0" marR="0" lvl="0" indent="0" algn="l" rtl="0">
                <a:spcBef>
                  <a:spcPts val="0"/>
                </a:spcBef>
                <a:spcAft>
                  <a:spcPts val="0"/>
                </a:spcAft>
                <a:buNone/>
              </a:pPr>
              <a:r>
                <a:rPr lang="en" sz="1800" dirty="0">
                  <a:solidFill>
                    <a:schemeClr val="lt1"/>
                  </a:solidFill>
                  <a:latin typeface="Teko"/>
                  <a:ea typeface="Teko"/>
                  <a:cs typeface="Teko"/>
                  <a:sym typeface="Teko"/>
                </a:rPr>
                <a:t>PROBATION INTERVIEWS</a:t>
              </a:r>
              <a:endParaRPr sz="1800" dirty="0">
                <a:solidFill>
                  <a:schemeClr val="lt1"/>
                </a:solidFill>
                <a:latin typeface="Teko"/>
                <a:ea typeface="Teko"/>
                <a:cs typeface="Teko"/>
                <a:sym typeface="Teko"/>
              </a:endParaRPr>
            </a:p>
          </p:txBody>
        </p:sp>
        <p:cxnSp>
          <p:nvCxnSpPr>
            <p:cNvPr id="2870" name="Google Shape;2870;p92"/>
            <p:cNvCxnSpPr/>
            <p:nvPr/>
          </p:nvCxnSpPr>
          <p:spPr>
            <a:xfrm>
              <a:off x="6507000" y="2045625"/>
              <a:ext cx="0" cy="853500"/>
            </a:xfrm>
            <a:prstGeom prst="straightConnector1">
              <a:avLst/>
            </a:prstGeom>
            <a:noFill/>
            <a:ln w="9525" cap="flat" cmpd="sng">
              <a:solidFill>
                <a:schemeClr val="lt1"/>
              </a:solidFill>
              <a:prstDash val="solid"/>
              <a:round/>
              <a:headEnd type="none" w="med" len="med"/>
              <a:tailEnd type="diamond"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59"/>
                                        </p:tgtEl>
                                        <p:attrNameLst>
                                          <p:attrName>style.visibility</p:attrName>
                                        </p:attrNameLst>
                                      </p:cBhvr>
                                      <p:to>
                                        <p:strVal val="visible"/>
                                      </p:to>
                                    </p:set>
                                    <p:animEffect transition="in" filter="fade">
                                      <p:cBhvr>
                                        <p:cTn id="7" dur="1000"/>
                                        <p:tgtEl>
                                          <p:spTgt spid="2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2"/>
                                        </p:tgtEl>
                                        <p:attrNameLst>
                                          <p:attrName>style.visibility</p:attrName>
                                        </p:attrNameLst>
                                      </p:cBhvr>
                                      <p:to>
                                        <p:strVal val="visible"/>
                                      </p:to>
                                    </p:set>
                                    <p:animEffect transition="in" filter="fade">
                                      <p:cBhvr>
                                        <p:cTn id="12" dur="1000"/>
                                        <p:tgtEl>
                                          <p:spTgt spid="28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5"/>
                                        </p:tgtEl>
                                        <p:attrNameLst>
                                          <p:attrName>style.visibility</p:attrName>
                                        </p:attrNameLst>
                                      </p:cBhvr>
                                      <p:to>
                                        <p:strVal val="visible"/>
                                      </p:to>
                                    </p:set>
                                    <p:animEffect transition="in" filter="fade">
                                      <p:cBhvr>
                                        <p:cTn id="17" dur="1000"/>
                                        <p:tgtEl>
                                          <p:spTgt spid="28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8"/>
                                        </p:tgtEl>
                                        <p:attrNameLst>
                                          <p:attrName>style.visibility</p:attrName>
                                        </p:attrNameLst>
                                      </p:cBhvr>
                                      <p:to>
                                        <p:strVal val="visible"/>
                                      </p:to>
                                    </p:set>
                                    <p:animEffect transition="in" filter="fade">
                                      <p:cBhvr>
                                        <p:cTn id="22" dur="1000"/>
                                        <p:tgtEl>
                                          <p:spTgt spid="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28E9-BD77-40BE-53EF-4E3E5586C819}"/>
              </a:ext>
            </a:extLst>
          </p:cNvPr>
          <p:cNvSpPr>
            <a:spLocks noGrp="1"/>
          </p:cNvSpPr>
          <p:nvPr>
            <p:ph type="title"/>
          </p:nvPr>
        </p:nvSpPr>
        <p:spPr>
          <a:xfrm>
            <a:off x="720000" y="361245"/>
            <a:ext cx="7704000" cy="572700"/>
          </a:xfrm>
        </p:spPr>
        <p:txBody>
          <a:bodyPr/>
          <a:lstStyle/>
          <a:p>
            <a:r>
              <a:rPr lang="en-US" dirty="0"/>
              <a:t>SIGN UP!</a:t>
            </a:r>
          </a:p>
        </p:txBody>
      </p:sp>
      <p:pic>
        <p:nvPicPr>
          <p:cNvPr id="4" name="Picture 3" descr="A qr code with a logo&#10;&#10;Description automatically generated">
            <a:extLst>
              <a:ext uri="{FF2B5EF4-FFF2-40B4-BE49-F238E27FC236}">
                <a16:creationId xmlns:a16="http://schemas.microsoft.com/office/drawing/2014/main" id="{46050F82-65DA-A71F-8A19-26EED7EDF7CB}"/>
              </a:ext>
            </a:extLst>
          </p:cNvPr>
          <p:cNvPicPr>
            <a:picLocks noChangeAspect="1"/>
          </p:cNvPicPr>
          <p:nvPr/>
        </p:nvPicPr>
        <p:blipFill>
          <a:blip r:embed="rId2"/>
          <a:stretch>
            <a:fillRect/>
          </a:stretch>
        </p:blipFill>
        <p:spPr>
          <a:xfrm>
            <a:off x="2860077" y="1112700"/>
            <a:ext cx="3423845" cy="342384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54115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B8AB-A2C0-A102-E7B3-92B2E23BD4F6}"/>
              </a:ext>
            </a:extLst>
          </p:cNvPr>
          <p:cNvSpPr>
            <a:spLocks noGrp="1"/>
          </p:cNvSpPr>
          <p:nvPr>
            <p:ph type="title"/>
          </p:nvPr>
        </p:nvSpPr>
        <p:spPr/>
        <p:txBody>
          <a:bodyPr/>
          <a:lstStyle/>
          <a:p>
            <a:r>
              <a:rPr lang="en-US" dirty="0"/>
              <a:t>FOR FURTHER DETAILS</a:t>
            </a:r>
          </a:p>
        </p:txBody>
      </p:sp>
      <p:pic>
        <p:nvPicPr>
          <p:cNvPr id="4" name="Picture 3" descr="A qr code on a black background&#10;&#10;Description automatically generated">
            <a:extLst>
              <a:ext uri="{FF2B5EF4-FFF2-40B4-BE49-F238E27FC236}">
                <a16:creationId xmlns:a16="http://schemas.microsoft.com/office/drawing/2014/main" id="{843DF224-DD2D-8F56-8C7B-3AFCF479B53F}"/>
              </a:ext>
            </a:extLst>
          </p:cNvPr>
          <p:cNvPicPr>
            <a:picLocks noChangeAspect="1"/>
          </p:cNvPicPr>
          <p:nvPr/>
        </p:nvPicPr>
        <p:blipFill>
          <a:blip r:embed="rId2"/>
          <a:srcRect l="28549" t="45530" r="28287" b="34860"/>
          <a:stretch/>
        </p:blipFill>
        <p:spPr>
          <a:xfrm>
            <a:off x="1663526" y="1532958"/>
            <a:ext cx="2085176" cy="2105082"/>
          </a:xfrm>
          <a:prstGeom prst="rect">
            <a:avLst/>
          </a:prstGeom>
        </p:spPr>
      </p:pic>
      <p:sp>
        <p:nvSpPr>
          <p:cNvPr id="5" name="TextBox 4">
            <a:extLst>
              <a:ext uri="{FF2B5EF4-FFF2-40B4-BE49-F238E27FC236}">
                <a16:creationId xmlns:a16="http://schemas.microsoft.com/office/drawing/2014/main" id="{371FF3C6-3D72-7371-8822-939D44BF1543}"/>
              </a:ext>
            </a:extLst>
          </p:cNvPr>
          <p:cNvSpPr txBox="1"/>
          <p:nvPr/>
        </p:nvSpPr>
        <p:spPr>
          <a:xfrm>
            <a:off x="1382598" y="3748374"/>
            <a:ext cx="2498103" cy="646331"/>
          </a:xfrm>
          <a:prstGeom prst="rect">
            <a:avLst/>
          </a:prstGeom>
          <a:noFill/>
        </p:spPr>
        <p:txBody>
          <a:bodyPr wrap="square" rtlCol="0">
            <a:spAutoFit/>
          </a:bodyPr>
          <a:lstStyle/>
          <a:p>
            <a:pPr algn="ctr"/>
            <a:r>
              <a:rPr lang="en-US" sz="1800" dirty="0">
                <a:solidFill>
                  <a:schemeClr val="tx2"/>
                </a:solidFill>
                <a:latin typeface="Teko" panose="020B0604020202020204" charset="0"/>
                <a:cs typeface="Teko" panose="020B0604020202020204" charset="0"/>
              </a:rPr>
              <a:t>Join our WhatsApp Group to stay updated</a:t>
            </a:r>
          </a:p>
        </p:txBody>
      </p:sp>
      <p:sp>
        <p:nvSpPr>
          <p:cNvPr id="6" name="TextBox 5">
            <a:extLst>
              <a:ext uri="{FF2B5EF4-FFF2-40B4-BE49-F238E27FC236}">
                <a16:creationId xmlns:a16="http://schemas.microsoft.com/office/drawing/2014/main" id="{8CE3DB9D-1E2A-3114-C3B5-1A3AE24742E5}"/>
              </a:ext>
            </a:extLst>
          </p:cNvPr>
          <p:cNvSpPr txBox="1"/>
          <p:nvPr/>
        </p:nvSpPr>
        <p:spPr>
          <a:xfrm>
            <a:off x="5263299" y="3748374"/>
            <a:ext cx="2498103" cy="369332"/>
          </a:xfrm>
          <a:prstGeom prst="rect">
            <a:avLst/>
          </a:prstGeom>
          <a:noFill/>
        </p:spPr>
        <p:txBody>
          <a:bodyPr wrap="square" rtlCol="0">
            <a:spAutoFit/>
          </a:bodyPr>
          <a:lstStyle/>
          <a:p>
            <a:pPr algn="ctr"/>
            <a:r>
              <a:rPr lang="en-US" sz="1800" dirty="0">
                <a:solidFill>
                  <a:schemeClr val="tx2"/>
                </a:solidFill>
                <a:latin typeface="Teko" panose="020B0604020202020204" charset="0"/>
                <a:cs typeface="Teko" panose="020B0604020202020204" charset="0"/>
              </a:rPr>
              <a:t>Check out our website</a:t>
            </a:r>
          </a:p>
        </p:txBody>
      </p:sp>
      <p:pic>
        <p:nvPicPr>
          <p:cNvPr id="1027" name="Picture 3" descr="C:\Users\Khushi\Downloads\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228" y="1551377"/>
            <a:ext cx="2068245" cy="206824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0402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2">
          <a:extLst>
            <a:ext uri="{FF2B5EF4-FFF2-40B4-BE49-F238E27FC236}">
              <a16:creationId xmlns:a16="http://schemas.microsoft.com/office/drawing/2014/main" id="{EE44DD9D-CC69-E75E-EDF2-AE1051A3A669}"/>
            </a:ext>
          </a:extLst>
        </p:cNvPr>
        <p:cNvGrpSpPr/>
        <p:nvPr/>
      </p:nvGrpSpPr>
      <p:grpSpPr>
        <a:xfrm>
          <a:off x="0" y="0"/>
          <a:ext cx="0" cy="0"/>
          <a:chOff x="0" y="0"/>
          <a:chExt cx="0" cy="0"/>
        </a:xfrm>
      </p:grpSpPr>
      <p:sp>
        <p:nvSpPr>
          <p:cNvPr id="4" name="Rectangle 3" descr="Sun">
            <a:extLst>
              <a:ext uri="{FF2B5EF4-FFF2-40B4-BE49-F238E27FC236}">
                <a16:creationId xmlns:a16="http://schemas.microsoft.com/office/drawing/2014/main" id="{ECC86ECC-08F7-F397-4FCB-8721228B0273}"/>
              </a:ext>
            </a:extLst>
          </p:cNvPr>
          <p:cNvSpPr/>
          <p:nvPr/>
        </p:nvSpPr>
        <p:spPr>
          <a:xfrm>
            <a:off x="4376511" y="2111970"/>
            <a:ext cx="643022" cy="64302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 name="Rectangle 2" descr="Star with solid fill">
            <a:extLst>
              <a:ext uri="{FF2B5EF4-FFF2-40B4-BE49-F238E27FC236}">
                <a16:creationId xmlns:a16="http://schemas.microsoft.com/office/drawing/2014/main" id="{CACBF738-3C2B-479B-523D-E061FAE379CA}"/>
              </a:ext>
            </a:extLst>
          </p:cNvPr>
          <p:cNvSpPr/>
          <p:nvPr/>
        </p:nvSpPr>
        <p:spPr>
          <a:xfrm>
            <a:off x="2009112" y="2113654"/>
            <a:ext cx="643022" cy="652268"/>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2173" name="Google Shape;2173;p74">
            <a:extLst>
              <a:ext uri="{FF2B5EF4-FFF2-40B4-BE49-F238E27FC236}">
                <a16:creationId xmlns:a16="http://schemas.microsoft.com/office/drawing/2014/main" id="{07AB727B-B2F3-BF1B-F553-A44C9803E06A}"/>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ATTITUDE DETERMINATION HARDWARE</a:t>
            </a:r>
            <a:endParaRPr dirty="0"/>
          </a:p>
        </p:txBody>
      </p:sp>
      <p:sp>
        <p:nvSpPr>
          <p:cNvPr id="2174" name="Google Shape;2174;p74">
            <a:extLst>
              <a:ext uri="{FF2B5EF4-FFF2-40B4-BE49-F238E27FC236}">
                <a16:creationId xmlns:a16="http://schemas.microsoft.com/office/drawing/2014/main" id="{BA966A8C-DE32-1527-DE24-060C889CA935}"/>
              </a:ext>
            </a:extLst>
          </p:cNvPr>
          <p:cNvSpPr txBox="1">
            <a:spLocks noGrp="1"/>
          </p:cNvSpPr>
          <p:nvPr>
            <p:ph type="title" idx="2"/>
          </p:nvPr>
        </p:nvSpPr>
        <p:spPr>
          <a:xfrm>
            <a:off x="3558624" y="2838412"/>
            <a:ext cx="2279700"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SUN SENSOR</a:t>
            </a:r>
            <a:endParaRPr dirty="0"/>
          </a:p>
        </p:txBody>
      </p:sp>
      <p:sp>
        <p:nvSpPr>
          <p:cNvPr id="2175" name="Google Shape;2175;p74">
            <a:extLst>
              <a:ext uri="{FF2B5EF4-FFF2-40B4-BE49-F238E27FC236}">
                <a16:creationId xmlns:a16="http://schemas.microsoft.com/office/drawing/2014/main" id="{60EE3E36-ED5B-A6ED-C6E2-BBB73F141458}"/>
              </a:ext>
            </a:extLst>
          </p:cNvPr>
          <p:cNvSpPr txBox="1">
            <a:spLocks noGrp="1"/>
          </p:cNvSpPr>
          <p:nvPr>
            <p:ph type="title" idx="3"/>
          </p:nvPr>
        </p:nvSpPr>
        <p:spPr>
          <a:xfrm>
            <a:off x="5984271" y="2838412"/>
            <a:ext cx="2279700"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STAR SENSOR</a:t>
            </a:r>
            <a:endParaRPr dirty="0"/>
          </a:p>
        </p:txBody>
      </p:sp>
      <p:sp>
        <p:nvSpPr>
          <p:cNvPr id="2176" name="Google Shape;2176;p74">
            <a:extLst>
              <a:ext uri="{FF2B5EF4-FFF2-40B4-BE49-F238E27FC236}">
                <a16:creationId xmlns:a16="http://schemas.microsoft.com/office/drawing/2014/main" id="{D124B056-CC40-449A-748B-253D2AB503DD}"/>
              </a:ext>
            </a:extLst>
          </p:cNvPr>
          <p:cNvSpPr txBox="1">
            <a:spLocks noGrp="1"/>
          </p:cNvSpPr>
          <p:nvPr>
            <p:ph type="title" idx="4"/>
          </p:nvPr>
        </p:nvSpPr>
        <p:spPr>
          <a:xfrm>
            <a:off x="1098973" y="2838412"/>
            <a:ext cx="2532648" cy="4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MAGNETIC FIELD SENSOR</a:t>
            </a:r>
            <a:endParaRPr dirty="0"/>
          </a:p>
        </p:txBody>
      </p:sp>
      <p:sp>
        <p:nvSpPr>
          <p:cNvPr id="2222" name="Google Shape;2222;p74">
            <a:extLst>
              <a:ext uri="{FF2B5EF4-FFF2-40B4-BE49-F238E27FC236}">
                <a16:creationId xmlns:a16="http://schemas.microsoft.com/office/drawing/2014/main" id="{D70D0A17-2384-898E-F759-1FA9DF9202FC}"/>
              </a:ext>
            </a:extLst>
          </p:cNvPr>
          <p:cNvSpPr/>
          <p:nvPr/>
        </p:nvSpPr>
        <p:spPr>
          <a:xfrm>
            <a:off x="1938973" y="3260738"/>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a:extLst>
              <a:ext uri="{FF2B5EF4-FFF2-40B4-BE49-F238E27FC236}">
                <a16:creationId xmlns:a16="http://schemas.microsoft.com/office/drawing/2014/main" id="{E3059382-46C6-ECBF-DE4F-B547FF14A628}"/>
              </a:ext>
            </a:extLst>
          </p:cNvPr>
          <p:cNvSpPr/>
          <p:nvPr/>
        </p:nvSpPr>
        <p:spPr>
          <a:xfrm>
            <a:off x="4306824" y="3261263"/>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a:extLst>
              <a:ext uri="{FF2B5EF4-FFF2-40B4-BE49-F238E27FC236}">
                <a16:creationId xmlns:a16="http://schemas.microsoft.com/office/drawing/2014/main" id="{C04DF9FA-4A07-0A95-A48B-8FEC3558E9D5}"/>
              </a:ext>
            </a:extLst>
          </p:cNvPr>
          <p:cNvSpPr/>
          <p:nvPr/>
        </p:nvSpPr>
        <p:spPr>
          <a:xfrm>
            <a:off x="6732471" y="3262612"/>
            <a:ext cx="7833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descr="Magnet">
            <a:extLst>
              <a:ext uri="{FF2B5EF4-FFF2-40B4-BE49-F238E27FC236}">
                <a16:creationId xmlns:a16="http://schemas.microsoft.com/office/drawing/2014/main" id="{6BF2EF2E-F829-CA18-223F-C731BB051BFE}"/>
              </a:ext>
            </a:extLst>
          </p:cNvPr>
          <p:cNvSpPr/>
          <p:nvPr/>
        </p:nvSpPr>
        <p:spPr>
          <a:xfrm>
            <a:off x="6802610" y="2113654"/>
            <a:ext cx="643022" cy="65226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47889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B126-AFED-5142-FB48-DF17487B9A6D}"/>
              </a:ext>
            </a:extLst>
          </p:cNvPr>
          <p:cNvSpPr>
            <a:spLocks noGrp="1"/>
          </p:cNvSpPr>
          <p:nvPr>
            <p:ph type="title"/>
          </p:nvPr>
        </p:nvSpPr>
        <p:spPr/>
        <p:txBody>
          <a:bodyPr/>
          <a:lstStyle/>
          <a:p>
            <a:r>
              <a:rPr lang="en-US" dirty="0">
                <a:solidFill>
                  <a:schemeClr val="bg1"/>
                </a:solidFill>
                <a:latin typeface="Teko" panose="020B0604020202020204" charset="0"/>
                <a:ea typeface="Gowun Batang" pitchFamily="2" charset="-127"/>
                <a:cs typeface="Teko" panose="020B0604020202020204" charset="0"/>
              </a:rPr>
              <a:t>The Need for Estimation</a:t>
            </a:r>
            <a:endParaRPr lang="en-IN" dirty="0">
              <a:solidFill>
                <a:schemeClr val="bg1"/>
              </a:solidFill>
              <a:latin typeface="Teko" panose="020B0604020202020204" charset="0"/>
              <a:ea typeface="Gowun Batang" pitchFamily="2" charset="-127"/>
              <a:cs typeface="Teko" panose="020B0604020202020204" charset="0"/>
            </a:endParaRPr>
          </a:p>
        </p:txBody>
      </p:sp>
      <p:sp>
        <p:nvSpPr>
          <p:cNvPr id="4" name="Rectangle 3">
            <a:extLst>
              <a:ext uri="{FF2B5EF4-FFF2-40B4-BE49-F238E27FC236}">
                <a16:creationId xmlns:a16="http://schemas.microsoft.com/office/drawing/2014/main" id="{E24398A8-E08C-7B80-45BA-B5E753648774}"/>
              </a:ext>
            </a:extLst>
          </p:cNvPr>
          <p:cNvSpPr/>
          <p:nvPr/>
        </p:nvSpPr>
        <p:spPr>
          <a:xfrm>
            <a:off x="0" y="0"/>
            <a:ext cx="416860" cy="51435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mc:AlternateContent xmlns:mc="http://schemas.openxmlformats.org/markup-compatibility/2006">
        <mc:Choice xmlns:am3d="http://schemas.microsoft.com/office/drawing/2017/model3d" Requires="am3d">
          <p:graphicFrame>
            <p:nvGraphicFramePr>
              <p:cNvPr id="5" name="3D Model 4" descr="Satellite">
                <a:extLst>
                  <a:ext uri="{FF2B5EF4-FFF2-40B4-BE49-F238E27FC236}">
                    <a16:creationId xmlns:a16="http://schemas.microsoft.com/office/drawing/2014/main" id="{4577ED45-7553-5E4F-B76A-968F49805FF3}"/>
                  </a:ext>
                </a:extLst>
              </p:cNvPr>
              <p:cNvGraphicFramePr>
                <a:graphicFrameLocks noChangeAspect="1"/>
              </p:cNvGraphicFramePr>
              <p:nvPr/>
            </p:nvGraphicFramePr>
            <p:xfrm>
              <a:off x="6058263" y="-392876"/>
              <a:ext cx="3228221" cy="2914620"/>
            </p:xfrm>
            <a:graphic>
              <a:graphicData uri="http://schemas.microsoft.com/office/drawing/2017/model3d">
                <am3d:model3d r:embed="rId2">
                  <am3d:spPr>
                    <a:xfrm>
                      <a:off x="0" y="0"/>
                      <a:ext cx="3228221" cy="2914620"/>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592437" ay="-201430" az="8464250"/>
                    <am3d:postTrans dx="0" dy="0" dz="0"/>
                  </am3d:trans>
                  <am3d:raster rName="Office3DRenderer" rVer="16.0.8326">
                    <am3d:blip r:embed="rId3"/>
                  </am3d:raster>
                  <am3d:objViewport viewportSz="40951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atellite">
                <a:extLst>
                  <a:ext uri="{FF2B5EF4-FFF2-40B4-BE49-F238E27FC236}">
                    <a16:creationId xmlns:a16="http://schemas.microsoft.com/office/drawing/2014/main" id="{4577ED45-7553-5E4F-B76A-968F49805FF3}"/>
                  </a:ext>
                </a:extLst>
              </p:cNvPr>
              <p:cNvPicPr>
                <a:picLocks noGrp="1" noRot="1" noChangeAspect="1" noMove="1" noResize="1" noEditPoints="1" noAdjustHandles="1" noChangeArrowheads="1" noChangeShapeType="1" noCrop="1"/>
              </p:cNvPicPr>
              <p:nvPr/>
            </p:nvPicPr>
            <p:blipFill>
              <a:blip r:embed="rId3"/>
              <a:stretch>
                <a:fillRect/>
              </a:stretch>
            </p:blipFill>
            <p:spPr>
              <a:xfrm>
                <a:off x="6058263" y="-392876"/>
                <a:ext cx="3228221" cy="2914620"/>
              </a:xfrm>
              <a:prstGeom prst="rect">
                <a:avLst/>
              </a:prstGeom>
            </p:spPr>
          </p:pic>
        </mc:Fallback>
      </mc:AlternateContent>
      <p:sp>
        <p:nvSpPr>
          <p:cNvPr id="6" name="Oval 5">
            <a:extLst>
              <a:ext uri="{FF2B5EF4-FFF2-40B4-BE49-F238E27FC236}">
                <a16:creationId xmlns:a16="http://schemas.microsoft.com/office/drawing/2014/main" id="{53260482-AE67-2165-306E-3DBF3FBCEB28}"/>
              </a:ext>
            </a:extLst>
          </p:cNvPr>
          <p:cNvSpPr/>
          <p:nvPr/>
        </p:nvSpPr>
        <p:spPr>
          <a:xfrm>
            <a:off x="2980386" y="4193381"/>
            <a:ext cx="257175" cy="2571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cxnSp>
        <p:nvCxnSpPr>
          <p:cNvPr id="8" name="Straight Connector 7">
            <a:extLst>
              <a:ext uri="{FF2B5EF4-FFF2-40B4-BE49-F238E27FC236}">
                <a16:creationId xmlns:a16="http://schemas.microsoft.com/office/drawing/2014/main" id="{659E1682-AE67-5365-03D1-CC4A60E968E3}"/>
              </a:ext>
            </a:extLst>
          </p:cNvPr>
          <p:cNvCxnSpPr>
            <a:cxnSpLocks/>
            <a:endCxn id="6" idx="7"/>
          </p:cNvCxnSpPr>
          <p:nvPr/>
        </p:nvCxnSpPr>
        <p:spPr>
          <a:xfrm flipH="1">
            <a:off x="3199899" y="1664494"/>
            <a:ext cx="4015289" cy="25665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5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1705</TotalTime>
  <Words>1548</Words>
  <Application>Microsoft Office PowerPoint</Application>
  <PresentationFormat>On-screen Show (16:9)</PresentationFormat>
  <Paragraphs>275</Paragraphs>
  <Slides>79</Slides>
  <Notes>62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Teko</vt:lpstr>
      <vt:lpstr>Centaur</vt:lpstr>
      <vt:lpstr>Teko Medium</vt:lpstr>
      <vt:lpstr>Teko Light</vt:lpstr>
      <vt:lpstr>Arial</vt:lpstr>
      <vt:lpstr>Source Code Pro Light</vt:lpstr>
      <vt:lpstr>Astrophysics Lesson for College by Slidesgo</vt:lpstr>
      <vt:lpstr>TEAM ANANT ORIENTATION</vt:lpstr>
      <vt:lpstr>Intro to Team Anant</vt:lpstr>
      <vt:lpstr>Systems Overview</vt:lpstr>
      <vt:lpstr>Attitude Determination and Control Systems</vt:lpstr>
      <vt:lpstr>PowerPoint Presentation</vt:lpstr>
      <vt:lpstr>PowerPoint Presentation</vt:lpstr>
      <vt:lpstr>PowerPoint Presentation</vt:lpstr>
      <vt:lpstr>ATTITUDE DETERMINATION HARDWARE</vt:lpstr>
      <vt:lpstr>The Need for Estimation</vt:lpstr>
      <vt:lpstr>PowerPoint Presentation</vt:lpstr>
      <vt:lpstr>PowerPoint Presentation</vt:lpstr>
      <vt:lpstr>PowerPoint Presentation</vt:lpstr>
      <vt:lpstr>PowerPoint Presentation</vt:lpstr>
      <vt:lpstr>ESTIMATIONS</vt:lpstr>
      <vt:lpstr>PowerPoint Presentation</vt:lpstr>
      <vt:lpstr>PowerPoint Presentation</vt:lpstr>
      <vt:lpstr>NAVIGATION</vt:lpstr>
      <vt:lpstr>PowerPoint Presentation</vt:lpstr>
      <vt:lpstr>PowerPoint Presentation</vt:lpstr>
      <vt:lpstr>CONTROL SYSTEMS</vt:lpstr>
      <vt:lpstr>MAGNETORQUERS</vt:lpstr>
      <vt:lpstr>REACTION WHEELS</vt:lpstr>
      <vt:lpstr>REACTION WHEELS</vt:lpstr>
      <vt:lpstr>CONTROL</vt:lpstr>
      <vt:lpstr>TELEMETRY, TRACKING AND COMMAND</vt:lpstr>
      <vt:lpstr>Telemetry Tracking &amp; Command: WWWHAAATTT??!!!</vt:lpstr>
      <vt:lpstr>Telemetry Tracking &amp; Command: WWWHAAATTT??!!!</vt:lpstr>
      <vt:lpstr>Telemetry Tracking &amp; Command: WWWHAAATTT??!!!</vt:lpstr>
      <vt:lpstr>Forms of Data that we deal with:</vt:lpstr>
      <vt:lpstr>Forms of Data that we deal with:</vt:lpstr>
      <vt:lpstr>Forms of Data that we deal with:</vt:lpstr>
      <vt:lpstr>Software Defined Radios</vt:lpstr>
      <vt:lpstr>PowerPoint Presentation</vt:lpstr>
      <vt:lpstr>OK, but how do I use the SDR? </vt:lpstr>
      <vt:lpstr>OK, but how do I use the SDR? </vt:lpstr>
      <vt:lpstr>180,506,000</vt:lpstr>
      <vt:lpstr>Antennas?!</vt:lpstr>
      <vt:lpstr>180,506,000</vt:lpstr>
      <vt:lpstr>180,506,000</vt:lpstr>
      <vt:lpstr>180,506,000</vt:lpstr>
      <vt:lpstr>Telemetry Tracking &amp; Command: Digital Communication</vt:lpstr>
      <vt:lpstr>Telemetry Tracking &amp; Command: Ground Station</vt:lpstr>
      <vt:lpstr>STRUCTURAL AND THERMAL SUBSYSTEM</vt:lpstr>
      <vt:lpstr>STRUCTURE </vt:lpstr>
      <vt:lpstr>STRUCTURAL ANALYSIS</vt:lpstr>
      <vt:lpstr>IMPORTANCE OF THERMAL ANALYSIS</vt:lpstr>
      <vt:lpstr>IMPORTANCE OF THERMAL ANALYSIS</vt:lpstr>
      <vt:lpstr>SIGNIFICANCE OF THERMAL ANALYSIS</vt:lpstr>
      <vt:lpstr>MANUFACTURING</vt:lpstr>
      <vt:lpstr>PAYLOAD</vt:lpstr>
      <vt:lpstr>PowerPoint Presentation</vt:lpstr>
      <vt:lpstr>PowerPoint Presentation</vt:lpstr>
      <vt:lpstr>ELECTRICAL POWER SYSTEM</vt:lpstr>
      <vt:lpstr>ABOUT EPS</vt:lpstr>
      <vt:lpstr>CORE FUNCTIONS OF EPS</vt:lpstr>
      <vt:lpstr>Basic Components of CubeSAT EPS</vt:lpstr>
      <vt:lpstr>POWER STORAGE</vt:lpstr>
      <vt:lpstr>PowerPoint Presentation</vt:lpstr>
      <vt:lpstr>PowerPoint Presentation</vt:lpstr>
      <vt:lpstr>Printed Circuit Boards</vt:lpstr>
      <vt:lpstr>PowerPoint Presentation</vt:lpstr>
      <vt:lpstr>PowerPoint Presentation</vt:lpstr>
      <vt:lpstr>EPS Microcontroller</vt:lpstr>
      <vt:lpstr>PowerPoint Presentation</vt:lpstr>
      <vt:lpstr>PowerPoint Presentation</vt:lpstr>
      <vt:lpstr>ON BOARD COMPUTING</vt:lpstr>
      <vt:lpstr>MOTHERBOARD OF LAPTOP</vt:lpstr>
      <vt:lpstr>SENSOR INTERFACING</vt:lpstr>
      <vt:lpstr>COMMUNICATION PROTOCOLS</vt:lpstr>
      <vt:lpstr>OPERATING SYSTEM - LINUX</vt:lpstr>
      <vt:lpstr>FLIGHT PLAN</vt:lpstr>
      <vt:lpstr>SO BASICALLY, WE</vt:lpstr>
      <vt:lpstr>PUBLICITY SPONSORSHIP AND DESIGN</vt:lpstr>
      <vt:lpstr>01</vt:lpstr>
      <vt:lpstr>UI/UX &amp; GRAPHIC DESIGNING</vt:lpstr>
      <vt:lpstr>WEB-DEVELOPMENT</vt:lpstr>
      <vt:lpstr>RECRUITMENT PROCESS</vt:lpstr>
      <vt:lpstr>SIGN UP!</vt:lpstr>
      <vt:lpstr>FOR FURTHER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Pranav Chandra</dc:creator>
  <cp:lastModifiedBy>PRANAV CHANDRA NAGULAKONDA VENKATA</cp:lastModifiedBy>
  <cp:revision>38</cp:revision>
  <dcterms:modified xsi:type="dcterms:W3CDTF">2025-01-16T16:25:24Z</dcterms:modified>
</cp:coreProperties>
</file>